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20F66-9E65-4DD9-AC1F-7777D19BA3C4}" v="313" dt="2025-06-23T18:02:36.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EEG Eye Movement with CNN Transformer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Christian Jin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3BFB-BF53-5050-E587-F4FAC1DCCAC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B78C2C6-3585-29F6-BAB5-367410C65140}"/>
              </a:ext>
            </a:extLst>
          </p:cNvPr>
          <p:cNvSpPr>
            <a:spLocks noGrp="1"/>
          </p:cNvSpPr>
          <p:nvPr>
            <p:ph idx="1"/>
          </p:nvPr>
        </p:nvSpPr>
        <p:spPr/>
        <p:txBody>
          <a:bodyPr vert="horz" lIns="91440" tIns="45720" rIns="91440" bIns="45720" rtlCol="0" anchor="t">
            <a:normAutofit/>
          </a:bodyPr>
          <a:lstStyle/>
          <a:p>
            <a:pPr marL="0" indent="0">
              <a:buNone/>
            </a:pPr>
            <a:r>
              <a:rPr lang="en-US" dirty="0"/>
              <a:t>The data used in the model is EEG to eye position. The EEG is in the shape of 500 samples with 129 channels per sample. The label of the data is the location of the eye.</a:t>
            </a:r>
          </a:p>
        </p:txBody>
      </p:sp>
    </p:spTree>
    <p:extLst>
      <p:ext uri="{BB962C8B-B14F-4D97-AF65-F5344CB8AC3E}">
        <p14:creationId xmlns:p14="http://schemas.microsoft.com/office/powerpoint/2010/main" val="342729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925-96E8-61A1-9DAA-DAA32DD11D40}"/>
              </a:ext>
            </a:extLst>
          </p:cNvPr>
          <p:cNvSpPr>
            <a:spLocks noGrp="1"/>
          </p:cNvSpPr>
          <p:nvPr>
            <p:ph type="title"/>
          </p:nvPr>
        </p:nvSpPr>
        <p:spPr/>
        <p:txBody>
          <a:bodyPr/>
          <a:lstStyle/>
          <a:p>
            <a:r>
              <a:rPr lang="en-US" dirty="0">
                <a:ea typeface="+mj-lt"/>
                <a:cs typeface="+mj-lt"/>
              </a:rPr>
              <a:t>Methodology</a:t>
            </a:r>
            <a:endParaRPr lang="en-US" dirty="0" err="1"/>
          </a:p>
        </p:txBody>
      </p:sp>
      <p:sp>
        <p:nvSpPr>
          <p:cNvPr id="3" name="Content Placeholder 2">
            <a:extLst>
              <a:ext uri="{FF2B5EF4-FFF2-40B4-BE49-F238E27FC236}">
                <a16:creationId xmlns:a16="http://schemas.microsoft.com/office/drawing/2014/main" id="{5BCD6E2E-77CC-C1A3-7BC1-1163E13A61F4}"/>
              </a:ext>
            </a:extLst>
          </p:cNvPr>
          <p:cNvSpPr>
            <a:spLocks noGrp="1"/>
          </p:cNvSpPr>
          <p:nvPr>
            <p:ph idx="1"/>
          </p:nvPr>
        </p:nvSpPr>
        <p:spPr/>
        <p:txBody>
          <a:bodyPr vert="horz" lIns="91440" tIns="45720" rIns="91440" bIns="45720" rtlCol="0" anchor="t">
            <a:normAutofit/>
          </a:bodyPr>
          <a:lstStyle/>
          <a:p>
            <a:pPr marL="0" indent="0">
              <a:buNone/>
            </a:pPr>
            <a:r>
              <a:rPr lang="en-US" dirty="0"/>
              <a:t>We started with a LLM based model, but it performed poorly. Then we found out the CNN was very good at extracting information from the data. We used a transformer and a CNN. The model we decided on was CNN --&gt; Positional Encoder --&gt; Transformer --&gt; Attention Pool --&gt; MLP. This model used the most important  part of each piece. The CNN and Positional Encoder extracted the important features from the data, and the Transformer, Attention Pool, and MLP used the features to produce results. Then we used some preprocessing to remove outlier data points, which massively boosted performance.</a:t>
            </a:r>
          </a:p>
        </p:txBody>
      </p:sp>
    </p:spTree>
    <p:extLst>
      <p:ext uri="{BB962C8B-B14F-4D97-AF65-F5344CB8AC3E}">
        <p14:creationId xmlns:p14="http://schemas.microsoft.com/office/powerpoint/2010/main" val="3712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E44-C5D3-66BF-FF34-5F0CC86EBB12}"/>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C82012C-9298-8824-C811-D887629B8A43}"/>
              </a:ext>
            </a:extLst>
          </p:cNvPr>
          <p:cNvSpPr>
            <a:spLocks noGrp="1"/>
          </p:cNvSpPr>
          <p:nvPr>
            <p:ph idx="1"/>
          </p:nvPr>
        </p:nvSpPr>
        <p:spPr/>
        <p:txBody>
          <a:bodyPr vert="horz" lIns="91440" tIns="45720" rIns="91440" bIns="45720" rtlCol="0" anchor="t">
            <a:normAutofit/>
          </a:bodyPr>
          <a:lstStyle/>
          <a:p>
            <a:pPr marL="0" indent="0">
              <a:buNone/>
            </a:pPr>
            <a:r>
              <a:rPr lang="en-US" dirty="0"/>
              <a:t>The model we used achieved a RMSE of 46 mm within 50 epochs. It took about 5 hours to run.</a:t>
            </a:r>
          </a:p>
        </p:txBody>
      </p:sp>
    </p:spTree>
    <p:extLst>
      <p:ext uri="{BB962C8B-B14F-4D97-AF65-F5344CB8AC3E}">
        <p14:creationId xmlns:p14="http://schemas.microsoft.com/office/powerpoint/2010/main" val="36433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893B-623E-6F79-0F12-6DBED6AE6FCC}"/>
              </a:ext>
            </a:extLst>
          </p:cNvPr>
          <p:cNvSpPr>
            <a:spLocks noGrp="1"/>
          </p:cNvSpPr>
          <p:nvPr>
            <p:ph type="title"/>
          </p:nvPr>
        </p:nvSpPr>
        <p:spPr/>
        <p:txBody>
          <a:bodyPr/>
          <a:lstStyle/>
          <a:p>
            <a:r>
              <a:rPr lang="en-US" dirty="0">
                <a:ea typeface="+mj-lt"/>
                <a:cs typeface="+mj-lt"/>
              </a:rPr>
              <a:t>Analysis</a:t>
            </a:r>
          </a:p>
        </p:txBody>
      </p:sp>
      <p:sp>
        <p:nvSpPr>
          <p:cNvPr id="3" name="Content Placeholder 2">
            <a:extLst>
              <a:ext uri="{FF2B5EF4-FFF2-40B4-BE49-F238E27FC236}">
                <a16:creationId xmlns:a16="http://schemas.microsoft.com/office/drawing/2014/main" id="{1FE4F0CA-7107-38D5-D290-A546FE79A741}"/>
              </a:ext>
            </a:extLst>
          </p:cNvPr>
          <p:cNvSpPr>
            <a:spLocks noGrp="1"/>
          </p:cNvSpPr>
          <p:nvPr>
            <p:ph idx="1"/>
          </p:nvPr>
        </p:nvSpPr>
        <p:spPr/>
        <p:txBody>
          <a:bodyPr vert="horz" lIns="91440" tIns="45720" rIns="91440" bIns="45720" rtlCol="0" anchor="t">
            <a:normAutofit/>
          </a:bodyPr>
          <a:lstStyle/>
          <a:p>
            <a:pPr marL="0" indent="0">
              <a:buNone/>
            </a:pPr>
            <a:r>
              <a:rPr lang="en-US" dirty="0"/>
              <a:t>Using a CNN transformer model produce very good results relatively quickly and preprocessing seemed to massively boost performance as well.</a:t>
            </a:r>
          </a:p>
        </p:txBody>
      </p:sp>
    </p:spTree>
    <p:extLst>
      <p:ext uri="{BB962C8B-B14F-4D97-AF65-F5344CB8AC3E}">
        <p14:creationId xmlns:p14="http://schemas.microsoft.com/office/powerpoint/2010/main" val="210181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EEG Eye Movement with CNN Transformer</vt:lpstr>
      <vt:lpstr>Data</vt:lpstr>
      <vt:lpstr>Methodology</vt:lpstr>
      <vt:lpstr>Model</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103</cp:revision>
  <dcterms:created xsi:type="dcterms:W3CDTF">2025-06-19T17:54:19Z</dcterms:created>
  <dcterms:modified xsi:type="dcterms:W3CDTF">2025-06-24T01:49:45Z</dcterms:modified>
</cp:coreProperties>
</file>