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62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>
      <p:cViewPr varScale="1">
        <p:scale>
          <a:sx n="92" d="100"/>
          <a:sy n="92" d="100"/>
        </p:scale>
        <p:origin x="96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AD85E2-5B77-4E75-A5DA-25BEF8C0712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07FB1547-C416-4D60-9FA0-C8A995EAC7E5}">
      <dgm:prSet phldrT="[Text]"/>
      <dgm:spPr/>
      <dgm:t>
        <a:bodyPr/>
        <a:lstStyle/>
        <a:p>
          <a:r>
            <a:rPr lang="en-US" dirty="0" smtClean="0"/>
            <a:t>DATA (table format) </a:t>
          </a:r>
          <a:endParaRPr lang="en-US" dirty="0"/>
        </a:p>
      </dgm:t>
    </dgm:pt>
    <dgm:pt modelId="{A238B2F0-95AF-474F-A2B4-8E2CC95DF3BC}" type="parTrans" cxnId="{3A24F526-A6F5-4710-A94C-D9EB54BE012F}">
      <dgm:prSet/>
      <dgm:spPr/>
      <dgm:t>
        <a:bodyPr/>
        <a:lstStyle/>
        <a:p>
          <a:endParaRPr lang="en-US"/>
        </a:p>
      </dgm:t>
    </dgm:pt>
    <dgm:pt modelId="{F78545CB-4E6C-4541-B049-3B8729815E8F}" type="sibTrans" cxnId="{3A24F526-A6F5-4710-A94C-D9EB54BE012F}">
      <dgm:prSet/>
      <dgm:spPr/>
      <dgm:t>
        <a:bodyPr/>
        <a:lstStyle/>
        <a:p>
          <a:endParaRPr lang="en-US"/>
        </a:p>
      </dgm:t>
    </dgm:pt>
    <dgm:pt modelId="{902563F7-D3AC-458B-8668-DCA74D2B2B3A}">
      <dgm:prSet phldrT="[Text]"/>
      <dgm:spPr/>
      <dgm:t>
        <a:bodyPr/>
        <a:lstStyle/>
        <a:p>
          <a:r>
            <a:rPr lang="en-US" dirty="0" smtClean="0"/>
            <a:t>pandas</a:t>
          </a:r>
          <a:endParaRPr lang="en-US" dirty="0"/>
        </a:p>
      </dgm:t>
    </dgm:pt>
    <dgm:pt modelId="{30B8A689-393B-474F-884F-CF330A27477E}" type="parTrans" cxnId="{8A2D21F7-CF04-4DD2-854D-09486AFA9F38}">
      <dgm:prSet/>
      <dgm:spPr/>
      <dgm:t>
        <a:bodyPr/>
        <a:lstStyle/>
        <a:p>
          <a:endParaRPr lang="en-US"/>
        </a:p>
      </dgm:t>
    </dgm:pt>
    <dgm:pt modelId="{D402C6AB-8F9E-4685-9461-23FF83D66D45}" type="sibTrans" cxnId="{8A2D21F7-CF04-4DD2-854D-09486AFA9F38}">
      <dgm:prSet/>
      <dgm:spPr/>
      <dgm:t>
        <a:bodyPr/>
        <a:lstStyle/>
        <a:p>
          <a:endParaRPr lang="en-US"/>
        </a:p>
      </dgm:t>
    </dgm:pt>
    <dgm:pt modelId="{164BCE4D-1931-4E1F-A836-5F98E352561C}">
      <dgm:prSet phldrT="[Text]"/>
      <dgm:spPr/>
      <dgm:t>
        <a:bodyPr/>
        <a:lstStyle/>
        <a:p>
          <a:r>
            <a:rPr lang="en-US" dirty="0" err="1" smtClean="0"/>
            <a:t>DataFrame</a:t>
          </a:r>
          <a:r>
            <a:rPr lang="en-US" dirty="0" smtClean="0"/>
            <a:t> object</a:t>
          </a:r>
          <a:endParaRPr lang="en-US" dirty="0"/>
        </a:p>
      </dgm:t>
    </dgm:pt>
    <dgm:pt modelId="{DA5206B1-26DC-4F18-B7DB-A459A0868F40}" type="parTrans" cxnId="{1F3E1D1A-F906-45AD-8281-3CD91842BDF1}">
      <dgm:prSet/>
      <dgm:spPr/>
      <dgm:t>
        <a:bodyPr/>
        <a:lstStyle/>
        <a:p>
          <a:endParaRPr lang="en-US"/>
        </a:p>
      </dgm:t>
    </dgm:pt>
    <dgm:pt modelId="{3123573C-3C7D-4066-8FFC-755D0AAE5DA3}" type="sibTrans" cxnId="{1F3E1D1A-F906-45AD-8281-3CD91842BDF1}">
      <dgm:prSet/>
      <dgm:spPr/>
      <dgm:t>
        <a:bodyPr/>
        <a:lstStyle/>
        <a:p>
          <a:endParaRPr lang="en-US"/>
        </a:p>
      </dgm:t>
    </dgm:pt>
    <dgm:pt modelId="{D42B8144-E975-4DC6-894D-D76047EB5C21}">
      <dgm:prSet phldrT="[Text]"/>
      <dgm:spPr/>
      <dgm:t>
        <a:bodyPr/>
        <a:lstStyle/>
        <a:p>
          <a:r>
            <a:rPr lang="en-US" dirty="0" smtClean="0"/>
            <a:t>.csv  . </a:t>
          </a:r>
          <a:r>
            <a:rPr lang="en-US" dirty="0" err="1" smtClean="0"/>
            <a:t>xls</a:t>
          </a:r>
          <a:r>
            <a:rPr lang="en-US" dirty="0" smtClean="0"/>
            <a:t> .</a:t>
          </a:r>
          <a:r>
            <a:rPr lang="en-US" dirty="0" err="1" smtClean="0"/>
            <a:t>sql</a:t>
          </a:r>
          <a:r>
            <a:rPr lang="en-US" dirty="0" smtClean="0"/>
            <a:t> .</a:t>
          </a:r>
          <a:r>
            <a:rPr lang="en-US" dirty="0" err="1" smtClean="0"/>
            <a:t>json</a:t>
          </a:r>
          <a:endParaRPr lang="en-US" dirty="0"/>
        </a:p>
      </dgm:t>
    </dgm:pt>
    <dgm:pt modelId="{35A9B64F-10C5-41BE-8441-926DFCCA4B94}" type="parTrans" cxnId="{C54FD056-918C-4008-B57F-C666BC97B844}">
      <dgm:prSet/>
      <dgm:spPr/>
      <dgm:t>
        <a:bodyPr/>
        <a:lstStyle/>
        <a:p>
          <a:endParaRPr lang="en-US"/>
        </a:p>
      </dgm:t>
    </dgm:pt>
    <dgm:pt modelId="{C63CDCE4-829F-4542-AC34-0AB2B60D2F9D}" type="sibTrans" cxnId="{C54FD056-918C-4008-B57F-C666BC97B844}">
      <dgm:prSet/>
      <dgm:spPr/>
      <dgm:t>
        <a:bodyPr/>
        <a:lstStyle/>
        <a:p>
          <a:endParaRPr lang="en-US"/>
        </a:p>
      </dgm:t>
    </dgm:pt>
    <dgm:pt modelId="{E2BAC051-8E04-46E3-BA0F-2C896AAEC76E}">
      <dgm:prSet phldrT="[Text]"/>
      <dgm:spPr/>
      <dgm:t>
        <a:bodyPr/>
        <a:lstStyle/>
        <a:p>
          <a:r>
            <a:rPr lang="en-US" dirty="0" smtClean="0"/>
            <a:t>Easier to work with than lists, </a:t>
          </a:r>
          <a:r>
            <a:rPr lang="en-US" dirty="0" err="1" smtClean="0"/>
            <a:t>dictionaires</a:t>
          </a:r>
          <a:endParaRPr lang="en-US" dirty="0"/>
        </a:p>
      </dgm:t>
    </dgm:pt>
    <dgm:pt modelId="{4C9946BE-6D08-401C-BFA9-83D5BC1AA190}" type="parTrans" cxnId="{452E3F49-0D87-4FF7-8712-B5BF61E34047}">
      <dgm:prSet/>
      <dgm:spPr/>
      <dgm:t>
        <a:bodyPr/>
        <a:lstStyle/>
        <a:p>
          <a:endParaRPr lang="en-US"/>
        </a:p>
      </dgm:t>
    </dgm:pt>
    <dgm:pt modelId="{D4172CFF-B09B-463D-8741-3CD41A928BB4}" type="sibTrans" cxnId="{452E3F49-0D87-4FF7-8712-B5BF61E34047}">
      <dgm:prSet/>
      <dgm:spPr/>
      <dgm:t>
        <a:bodyPr/>
        <a:lstStyle/>
        <a:p>
          <a:endParaRPr lang="en-US"/>
        </a:p>
      </dgm:t>
    </dgm:pt>
    <dgm:pt modelId="{9B519863-F089-4E2B-85BC-A994F9299550}" type="pres">
      <dgm:prSet presAssocID="{D0AD85E2-5B77-4E75-A5DA-25BEF8C07124}" presName="linearFlow" presStyleCnt="0">
        <dgm:presLayoutVars>
          <dgm:resizeHandles val="exact"/>
        </dgm:presLayoutVars>
      </dgm:prSet>
      <dgm:spPr/>
    </dgm:pt>
    <dgm:pt modelId="{1C4CB7D5-6B59-4BA6-9A34-EBB597E09B5A}" type="pres">
      <dgm:prSet presAssocID="{07FB1547-C416-4D60-9FA0-C8A995EAC7E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974F78-E217-440B-9A98-BAB631AECD3A}" type="pres">
      <dgm:prSet presAssocID="{F78545CB-4E6C-4541-B049-3B8729815E8F}" presName="sibTrans" presStyleLbl="sibTrans2D1" presStyleIdx="0" presStyleCnt="2"/>
      <dgm:spPr/>
    </dgm:pt>
    <dgm:pt modelId="{945AF376-C6CE-409C-9D5F-539174B2164F}" type="pres">
      <dgm:prSet presAssocID="{F78545CB-4E6C-4541-B049-3B8729815E8F}" presName="connectorText" presStyleLbl="sibTrans2D1" presStyleIdx="0" presStyleCnt="2"/>
      <dgm:spPr/>
    </dgm:pt>
    <dgm:pt modelId="{7021ABA2-0C8A-462E-A7A6-D6477F2EEE1A}" type="pres">
      <dgm:prSet presAssocID="{902563F7-D3AC-458B-8668-DCA74D2B2B3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2A688-CBB1-44C1-BA7C-1090F464E935}" type="pres">
      <dgm:prSet presAssocID="{D402C6AB-8F9E-4685-9461-23FF83D66D45}" presName="sibTrans" presStyleLbl="sibTrans2D1" presStyleIdx="1" presStyleCnt="2"/>
      <dgm:spPr/>
    </dgm:pt>
    <dgm:pt modelId="{D16FA08F-E0DE-44C5-9106-0236A4D28AEA}" type="pres">
      <dgm:prSet presAssocID="{D402C6AB-8F9E-4685-9461-23FF83D66D45}" presName="connectorText" presStyleLbl="sibTrans2D1" presStyleIdx="1" presStyleCnt="2"/>
      <dgm:spPr/>
    </dgm:pt>
    <dgm:pt modelId="{693401F5-2074-4F0E-A10E-2913DDC3274E}" type="pres">
      <dgm:prSet presAssocID="{164BCE4D-1931-4E1F-A836-5F98E352561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1A9B55-6AAB-4531-8886-D4D1D4C8B105}" type="presOf" srcId="{D402C6AB-8F9E-4685-9461-23FF83D66D45}" destId="{F5C2A688-CBB1-44C1-BA7C-1090F464E935}" srcOrd="0" destOrd="0" presId="urn:microsoft.com/office/officeart/2005/8/layout/process2"/>
    <dgm:cxn modelId="{F03B2A73-E1DF-4AB0-81FD-1483C533CD99}" type="presOf" srcId="{902563F7-D3AC-458B-8668-DCA74D2B2B3A}" destId="{7021ABA2-0C8A-462E-A7A6-D6477F2EEE1A}" srcOrd="0" destOrd="0" presId="urn:microsoft.com/office/officeart/2005/8/layout/process2"/>
    <dgm:cxn modelId="{8A2D21F7-CF04-4DD2-854D-09486AFA9F38}" srcId="{D0AD85E2-5B77-4E75-A5DA-25BEF8C07124}" destId="{902563F7-D3AC-458B-8668-DCA74D2B2B3A}" srcOrd="1" destOrd="0" parTransId="{30B8A689-393B-474F-884F-CF330A27477E}" sibTransId="{D402C6AB-8F9E-4685-9461-23FF83D66D45}"/>
    <dgm:cxn modelId="{6E70D7A7-DEA1-4CCD-B0B5-A45D4F6AED41}" type="presOf" srcId="{F78545CB-4E6C-4541-B049-3B8729815E8F}" destId="{39974F78-E217-440B-9A98-BAB631AECD3A}" srcOrd="0" destOrd="0" presId="urn:microsoft.com/office/officeart/2005/8/layout/process2"/>
    <dgm:cxn modelId="{452E3F49-0D87-4FF7-8712-B5BF61E34047}" srcId="{164BCE4D-1931-4E1F-A836-5F98E352561C}" destId="{E2BAC051-8E04-46E3-BA0F-2C896AAEC76E}" srcOrd="0" destOrd="0" parTransId="{4C9946BE-6D08-401C-BFA9-83D5BC1AA190}" sibTransId="{D4172CFF-B09B-463D-8741-3CD41A928BB4}"/>
    <dgm:cxn modelId="{C54FD056-918C-4008-B57F-C666BC97B844}" srcId="{07FB1547-C416-4D60-9FA0-C8A995EAC7E5}" destId="{D42B8144-E975-4DC6-894D-D76047EB5C21}" srcOrd="0" destOrd="0" parTransId="{35A9B64F-10C5-41BE-8441-926DFCCA4B94}" sibTransId="{C63CDCE4-829F-4542-AC34-0AB2B60D2F9D}"/>
    <dgm:cxn modelId="{00D5B068-40CF-4E06-8C12-361AEA114A1D}" type="presOf" srcId="{07FB1547-C416-4D60-9FA0-C8A995EAC7E5}" destId="{1C4CB7D5-6B59-4BA6-9A34-EBB597E09B5A}" srcOrd="0" destOrd="0" presId="urn:microsoft.com/office/officeart/2005/8/layout/process2"/>
    <dgm:cxn modelId="{3A24F526-A6F5-4710-A94C-D9EB54BE012F}" srcId="{D0AD85E2-5B77-4E75-A5DA-25BEF8C07124}" destId="{07FB1547-C416-4D60-9FA0-C8A995EAC7E5}" srcOrd="0" destOrd="0" parTransId="{A238B2F0-95AF-474F-A2B4-8E2CC95DF3BC}" sibTransId="{F78545CB-4E6C-4541-B049-3B8729815E8F}"/>
    <dgm:cxn modelId="{1F3E1D1A-F906-45AD-8281-3CD91842BDF1}" srcId="{D0AD85E2-5B77-4E75-A5DA-25BEF8C07124}" destId="{164BCE4D-1931-4E1F-A836-5F98E352561C}" srcOrd="2" destOrd="0" parTransId="{DA5206B1-26DC-4F18-B7DB-A459A0868F40}" sibTransId="{3123573C-3C7D-4066-8FFC-755D0AAE5DA3}"/>
    <dgm:cxn modelId="{9629D5CC-7A4A-49B3-8284-BEE3771B4DB1}" type="presOf" srcId="{D0AD85E2-5B77-4E75-A5DA-25BEF8C07124}" destId="{9B519863-F089-4E2B-85BC-A994F9299550}" srcOrd="0" destOrd="0" presId="urn:microsoft.com/office/officeart/2005/8/layout/process2"/>
    <dgm:cxn modelId="{627F60E7-1F58-4568-A1CE-CC8AB4EBF322}" type="presOf" srcId="{164BCE4D-1931-4E1F-A836-5F98E352561C}" destId="{693401F5-2074-4F0E-A10E-2913DDC3274E}" srcOrd="0" destOrd="0" presId="urn:microsoft.com/office/officeart/2005/8/layout/process2"/>
    <dgm:cxn modelId="{4C07CDC6-B9D1-47F3-ACAB-02BE32DA1737}" type="presOf" srcId="{E2BAC051-8E04-46E3-BA0F-2C896AAEC76E}" destId="{693401F5-2074-4F0E-A10E-2913DDC3274E}" srcOrd="0" destOrd="1" presId="urn:microsoft.com/office/officeart/2005/8/layout/process2"/>
    <dgm:cxn modelId="{FAF08205-D8FA-4BA2-A4B5-48B280ECC731}" type="presOf" srcId="{D42B8144-E975-4DC6-894D-D76047EB5C21}" destId="{1C4CB7D5-6B59-4BA6-9A34-EBB597E09B5A}" srcOrd="0" destOrd="1" presId="urn:microsoft.com/office/officeart/2005/8/layout/process2"/>
    <dgm:cxn modelId="{799DFEED-5901-4FB2-A2F0-BA8DB0705D52}" type="presOf" srcId="{D402C6AB-8F9E-4685-9461-23FF83D66D45}" destId="{D16FA08F-E0DE-44C5-9106-0236A4D28AEA}" srcOrd="1" destOrd="0" presId="urn:microsoft.com/office/officeart/2005/8/layout/process2"/>
    <dgm:cxn modelId="{7D32D12D-7A0D-4BF4-A22F-CBFC26A1A389}" type="presOf" srcId="{F78545CB-4E6C-4541-B049-3B8729815E8F}" destId="{945AF376-C6CE-409C-9D5F-539174B2164F}" srcOrd="1" destOrd="0" presId="urn:microsoft.com/office/officeart/2005/8/layout/process2"/>
    <dgm:cxn modelId="{DD816198-8D87-4863-80DA-F2222C73BF9A}" type="presParOf" srcId="{9B519863-F089-4E2B-85BC-A994F9299550}" destId="{1C4CB7D5-6B59-4BA6-9A34-EBB597E09B5A}" srcOrd="0" destOrd="0" presId="urn:microsoft.com/office/officeart/2005/8/layout/process2"/>
    <dgm:cxn modelId="{C99B3693-6E4A-405F-8732-A6052C2009A9}" type="presParOf" srcId="{9B519863-F089-4E2B-85BC-A994F9299550}" destId="{39974F78-E217-440B-9A98-BAB631AECD3A}" srcOrd="1" destOrd="0" presId="urn:microsoft.com/office/officeart/2005/8/layout/process2"/>
    <dgm:cxn modelId="{8584F740-260B-406A-970C-41AC891EC9C6}" type="presParOf" srcId="{39974F78-E217-440B-9A98-BAB631AECD3A}" destId="{945AF376-C6CE-409C-9D5F-539174B2164F}" srcOrd="0" destOrd="0" presId="urn:microsoft.com/office/officeart/2005/8/layout/process2"/>
    <dgm:cxn modelId="{EA6F72D3-5A0E-4429-91F0-31A43AADE812}" type="presParOf" srcId="{9B519863-F089-4E2B-85BC-A994F9299550}" destId="{7021ABA2-0C8A-462E-A7A6-D6477F2EEE1A}" srcOrd="2" destOrd="0" presId="urn:microsoft.com/office/officeart/2005/8/layout/process2"/>
    <dgm:cxn modelId="{9A5978AD-066C-4AC6-A954-ABEE1D2A2B2B}" type="presParOf" srcId="{9B519863-F089-4E2B-85BC-A994F9299550}" destId="{F5C2A688-CBB1-44C1-BA7C-1090F464E935}" srcOrd="3" destOrd="0" presId="urn:microsoft.com/office/officeart/2005/8/layout/process2"/>
    <dgm:cxn modelId="{765373F1-9D32-46CB-B654-98E48449889C}" type="presParOf" srcId="{F5C2A688-CBB1-44C1-BA7C-1090F464E935}" destId="{D16FA08F-E0DE-44C5-9106-0236A4D28AEA}" srcOrd="0" destOrd="0" presId="urn:microsoft.com/office/officeart/2005/8/layout/process2"/>
    <dgm:cxn modelId="{D98079D1-2B03-4307-9013-6FA13A50B08D}" type="presParOf" srcId="{9B519863-F089-4E2B-85BC-A994F9299550}" destId="{693401F5-2074-4F0E-A10E-2913DDC3274E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CB7D5-6B59-4BA6-9A34-EBB597E09B5A}">
      <dsp:nvSpPr>
        <dsp:cNvPr id="0" name=""/>
        <dsp:cNvSpPr/>
      </dsp:nvSpPr>
      <dsp:spPr>
        <a:xfrm>
          <a:off x="1902221" y="0"/>
          <a:ext cx="2291556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 (table format) 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.csv  . </a:t>
          </a:r>
          <a:r>
            <a:rPr lang="en-US" sz="1400" kern="1200" dirty="0" err="1" smtClean="0"/>
            <a:t>xls</a:t>
          </a:r>
          <a:r>
            <a:rPr lang="en-US" sz="1400" kern="1200" dirty="0" smtClean="0"/>
            <a:t> .</a:t>
          </a:r>
          <a:r>
            <a:rPr lang="en-US" sz="1400" kern="1200" dirty="0" err="1" smtClean="0"/>
            <a:t>sql</a:t>
          </a:r>
          <a:r>
            <a:rPr lang="en-US" sz="1400" kern="1200" dirty="0" smtClean="0"/>
            <a:t> .</a:t>
          </a:r>
          <a:r>
            <a:rPr lang="en-US" sz="1400" kern="1200" dirty="0" err="1" smtClean="0"/>
            <a:t>json</a:t>
          </a:r>
          <a:endParaRPr lang="en-US" sz="1400" kern="1200" dirty="0"/>
        </a:p>
      </dsp:txBody>
      <dsp:txXfrm>
        <a:off x="1931979" y="29758"/>
        <a:ext cx="2232040" cy="956484"/>
      </dsp:txXfrm>
    </dsp:sp>
    <dsp:sp modelId="{39974F78-E217-440B-9A98-BAB631AECD3A}">
      <dsp:nvSpPr>
        <dsp:cNvPr id="0" name=""/>
        <dsp:cNvSpPr/>
      </dsp:nvSpPr>
      <dsp:spPr>
        <a:xfrm rot="5400000">
          <a:off x="285750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2910840" y="1079499"/>
        <a:ext cx="274320" cy="266699"/>
      </dsp:txXfrm>
    </dsp:sp>
    <dsp:sp modelId="{7021ABA2-0C8A-462E-A7A6-D6477F2EEE1A}">
      <dsp:nvSpPr>
        <dsp:cNvPr id="0" name=""/>
        <dsp:cNvSpPr/>
      </dsp:nvSpPr>
      <dsp:spPr>
        <a:xfrm>
          <a:off x="1902221" y="1523999"/>
          <a:ext cx="2291556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pandas</a:t>
          </a:r>
          <a:endParaRPr lang="en-US" sz="1800" kern="1200" dirty="0"/>
        </a:p>
      </dsp:txBody>
      <dsp:txXfrm>
        <a:off x="1931979" y="1553757"/>
        <a:ext cx="2232040" cy="956484"/>
      </dsp:txXfrm>
    </dsp:sp>
    <dsp:sp modelId="{F5C2A688-CBB1-44C1-BA7C-1090F464E935}">
      <dsp:nvSpPr>
        <dsp:cNvPr id="0" name=""/>
        <dsp:cNvSpPr/>
      </dsp:nvSpPr>
      <dsp:spPr>
        <a:xfrm rot="5400000">
          <a:off x="2857499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2910839" y="2603499"/>
        <a:ext cx="274320" cy="266700"/>
      </dsp:txXfrm>
    </dsp:sp>
    <dsp:sp modelId="{693401F5-2074-4F0E-A10E-2913DDC3274E}">
      <dsp:nvSpPr>
        <dsp:cNvPr id="0" name=""/>
        <dsp:cNvSpPr/>
      </dsp:nvSpPr>
      <dsp:spPr>
        <a:xfrm>
          <a:off x="1902221" y="3047999"/>
          <a:ext cx="2291556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DataFrame</a:t>
          </a:r>
          <a:r>
            <a:rPr lang="en-US" sz="1800" kern="1200" dirty="0" smtClean="0"/>
            <a:t> object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Easier to work with than lists, </a:t>
          </a:r>
          <a:r>
            <a:rPr lang="en-US" sz="1400" kern="1200" dirty="0" err="1" smtClean="0"/>
            <a:t>dictionaires</a:t>
          </a:r>
          <a:endParaRPr lang="en-US" sz="1400" kern="1200" dirty="0"/>
        </a:p>
      </dsp:txBody>
      <dsp:txXfrm>
        <a:off x="1931979" y="3077757"/>
        <a:ext cx="2232040" cy="956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596203C1-616A-4651-A577-7BA09B384D13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07B8B279-4079-43B3-8013-D8D81AB870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99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6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77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4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3022929-9408-4F5B-B80A-55646DCF29F9}"/>
              </a:ext>
            </a:extLst>
          </p:cNvPr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5CE90-18D1-4C2B-A71E-130466AA69B1}"/>
              </a:ext>
            </a:extLst>
          </p:cNvPr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2209800"/>
            <a:ext cx="7772400" cy="1828800"/>
          </a:xfrm>
        </p:spPr>
        <p:txBody>
          <a:bodyPr lIns="45720" rIns="45720" bIns="45720"/>
          <a:lstStyle>
            <a:lvl1pPr algn="l">
              <a:defRPr sz="45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4191000"/>
            <a:ext cx="7772400" cy="914400"/>
          </a:xfrm>
        </p:spPr>
        <p:txBody>
          <a:bodyPr lIns="182880" tIns="0"/>
          <a:lstStyle>
            <a:lvl1pPr marL="36576" indent="0" algn="l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33EFA78-DE0E-433D-8CFA-D9FBF0D95DCD}" type="datetime1">
              <a:rPr lang="en-US" smtClean="0"/>
              <a:pPr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7F13AF2-DCC4-4842-96BC-1B9869901C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C6AA5EA-3626-4B43-86D4-5B6226CC46A4}"/>
              </a:ext>
            </a:extLst>
          </p:cNvPr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 lang="en-US" smtClean="0"/>
              <a:pPr/>
              <a:t>6/14/2018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8847" y="1447800"/>
            <a:ext cx="2971800" cy="4389120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1447800"/>
            <a:ext cx="4937760" cy="438912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6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000">
                <a:solidFill>
                  <a:srgbClr val="FFFFFF"/>
                </a:solidFill>
              </a:defRPr>
            </a:lvl4pPr>
            <a:lvl5pPr>
              <a:defRPr sz="2000">
                <a:solidFill>
                  <a:srgbClr val="FFFFFF"/>
                </a:solidFill>
              </a:defRPr>
            </a:lvl5pPr>
            <a:lvl6pPr>
              <a:buNone/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FA21-88D5-4090-AE34-A717F3009131}" type="datetime1">
              <a:rPr lang="en-US" smtClean="0"/>
              <a:pPr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00800" y="434162"/>
            <a:ext cx="2324605" cy="4341329"/>
          </a:xfrm>
          <a:prstGeom prst="roundRect">
            <a:avLst>
              <a:gd name="adj" fmla="val 2127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4AA-2757-4A51-86CD-6D20456BDD0A}" type="datetime1">
              <a:rPr lang="en-US" smtClean="0"/>
              <a:pPr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89320" cy="4343400"/>
          </a:xfrm>
          <a:prstGeom prst="rect">
            <a:avLst/>
          </a:prstGeom>
          <a:solidFill>
            <a:schemeClr val="bg2">
              <a:shade val="10000"/>
            </a:schemeClr>
          </a:solidFill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11357" y="386861"/>
            <a:ext cx="36576" cy="4443984"/>
          </a:xfrm>
          <a:prstGeom prst="rect">
            <a:avLst/>
          </a:prstGeom>
          <a:solidFill>
            <a:srgbClr val="FFFFFF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7432" algn="l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3022929-9408-4F5B-B80A-55646DCF29F9}"/>
              </a:ext>
            </a:extLst>
          </p:cNvPr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5CE90-18D1-4C2B-A71E-130466AA69B1}"/>
              </a:ext>
            </a:extLst>
          </p:cNvPr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2209800"/>
            <a:ext cx="7772400" cy="1828800"/>
          </a:xfrm>
        </p:spPr>
        <p:txBody>
          <a:bodyPr lIns="45720" rIns="45720" bIns="45720"/>
          <a:lstStyle>
            <a:lvl1pPr algn="l">
              <a:defRPr sz="45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4191000"/>
            <a:ext cx="7772400" cy="914400"/>
          </a:xfrm>
        </p:spPr>
        <p:txBody>
          <a:bodyPr lIns="182880" tIns="0"/>
          <a:lstStyle>
            <a:lvl1pPr marL="36576" indent="0" algn="l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33EFA78-DE0E-433D-8CFA-D9FBF0D95DCD}" type="datetime1">
              <a:rPr lang="en-US" smtClean="0"/>
              <a:pPr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7F13AF2-DCC4-4842-96BC-1B9869901C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C6AA5EA-3626-4B43-86D4-5B6226CC46A4}"/>
              </a:ext>
            </a:extLst>
          </p:cNvPr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3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298A9E-57AF-4657-ABB0-B7FCD8FEE5A3}"/>
              </a:ext>
            </a:extLst>
          </p:cNvPr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E028F2-04F0-4AE7-8E73-006AF7EF5CEA}"/>
              </a:ext>
            </a:extLst>
          </p:cNvPr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70B281F-DDF6-47A6-A20E-AD3468ECB455}"/>
              </a:ext>
            </a:extLst>
          </p:cNvPr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64FB5F53-FF75-45AA-B00D-E26647458E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472" indent="0">
              <a:buNone/>
              <a:defRPr/>
            </a:lvl2pPr>
            <a:lvl3pPr marL="603504" indent="0">
              <a:buNone/>
              <a:defRPr/>
            </a:lvl3pPr>
            <a:lvl4pPr marL="841248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1009BE2F-3305-4974-9545-AD98A2B6C8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750E4B0F-2627-4011-8C06-77E6E0EE33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298A9E-57AF-4657-ABB0-B7FCD8FEE5A3}"/>
              </a:ext>
            </a:extLst>
          </p:cNvPr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E028F2-04F0-4AE7-8E73-006AF7EF5CEA}"/>
              </a:ext>
            </a:extLst>
          </p:cNvPr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70B281F-DDF6-47A6-A20E-AD3468ECB455}"/>
              </a:ext>
            </a:extLst>
          </p:cNvPr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03F2C829-D4FC-4522-8F81-3EE63787A0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472" indent="0">
              <a:buNone/>
              <a:defRPr/>
            </a:lvl2pPr>
            <a:lvl3pPr marL="603504" indent="0">
              <a:buNone/>
              <a:defRPr/>
            </a:lvl3pPr>
            <a:lvl4pPr marL="841248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69DA3F2B-EEDB-435E-BF3D-BD81CA9790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8" name="Text Placeholder 21">
            <a:extLst>
              <a:ext uri="{FF2B5EF4-FFF2-40B4-BE49-F238E27FC236}">
                <a16:creationId xmlns:a16="http://schemas.microsoft.com/office/drawing/2014/main" id="{724D06DB-16B6-4447-80D7-E3F12741D1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486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298A9E-57AF-4657-ABB0-B7FCD8FEE5A3}"/>
              </a:ext>
            </a:extLst>
          </p:cNvPr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E028F2-04F0-4AE7-8E73-006AF7EF5CEA}"/>
              </a:ext>
            </a:extLst>
          </p:cNvPr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70B281F-DDF6-47A6-A20E-AD3468ECB455}"/>
              </a:ext>
            </a:extLst>
          </p:cNvPr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2768ECE-5E91-42D8-9F95-B91671A2B2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472" indent="0">
              <a:buNone/>
              <a:defRPr/>
            </a:lvl2pPr>
            <a:lvl3pPr marL="603504" indent="0">
              <a:buNone/>
              <a:defRPr/>
            </a:lvl3pPr>
            <a:lvl4pPr marL="841248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D316310-4FD9-4500-A4BE-BD7BC69916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D2D13E1C-C5A0-4BB6-A3B2-B12F4637150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1709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1066800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1748600"/>
            <a:ext cx="8183880" cy="420624"/>
          </a:xfrm>
        </p:spPr>
        <p:txBody>
          <a:bodyPr lIns="118872" tIns="0" anchor="t"/>
          <a:lstStyle>
            <a:lvl1pPr marR="36576" algn="l"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B45F-50E8-4AF1-920B-265FC35EA31A}" type="datetime1">
              <a:rPr lang="en-US" smtClean="0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D76A-2E51-4D2B-9AFF-70F7EB3C2C68}" type="datetime1">
              <a:rPr lang="en-US" smtClean="0"/>
              <a:pPr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90624"/>
            <a:ext cx="8183880" cy="1051560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639762"/>
          </a:xfrm>
        </p:spPr>
        <p:txBody>
          <a:bodyPr lIns="146304" anchor="ctr"/>
          <a:lstStyle>
            <a:lvl1pPr algn="l">
              <a:buNone/>
              <a:defRPr sz="2400" b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2169" y="579438"/>
            <a:ext cx="3931920" cy="639762"/>
          </a:xfrm>
        </p:spPr>
        <p:txBody>
          <a:bodyPr lIns="137160" anchor="ctr"/>
          <a:lstStyle>
            <a:lvl1pPr algn="l">
              <a:buNone/>
              <a:defRPr sz="2400" b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7224" y="1371600"/>
            <a:ext cx="3931920" cy="35661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371600"/>
            <a:ext cx="3931920" cy="35661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5F57-6490-4460-90DC-FC5EE5C36A66}" type="datetime1">
              <a:rPr lang="en-US" smtClean="0"/>
              <a:pPr/>
              <a:t>6/14/2018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 lang="en-US" smtClean="0"/>
              <a:pPr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530352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1784127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 lang="en-US" smtClean="0"/>
              <a:pPr algn="r"/>
              <a:t>6/14/2018</a:t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en-US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8" r:id="rId4"/>
    <p:sldLayoutId id="2147483659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xStyles>
    <p:titleStyle>
      <a:lvl1pPr algn="l" rtl="0" eaLnBrk="1" latinLnBrk="0" hangingPunct="1">
        <a:spcBef>
          <a:spcPct val="0"/>
        </a:spcBef>
        <a:buNone/>
        <a:defRPr sz="3600" b="0" kern="1200">
          <a:solidFill>
            <a:schemeClr val="accent1">
              <a:tint val="88000"/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700" kern="1200" baseline="0">
          <a:solidFill>
            <a:srgbClr val="FFFFFF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rgbClr val="FFFFFF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500" kern="1200" baseline="0">
          <a:solidFill>
            <a:srgbClr val="FFFFFF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722376" y="4267200"/>
            <a:ext cx="7772400" cy="9144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pandas?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8AE44F-E619-4085-86B0-B0B5C85236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1520" y="1988840"/>
            <a:ext cx="8640960" cy="41764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Name is derived from “panel data”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 source, originally written by Wes </a:t>
            </a:r>
            <a:r>
              <a:rPr lang="en-US" dirty="0" err="1" smtClean="0"/>
              <a:t>Mackinney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Software of choice across several domains (neuroscience, finance, economics, statistics, web analytics,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Provides additional functionality of high-level spreadsheets and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Built on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object as Main goal 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32597716"/>
              </p:ext>
            </p:extLst>
          </p:nvPr>
        </p:nvGraphicFramePr>
        <p:xfrm>
          <a:off x="1331640" y="191683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339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</a:t>
            </a:r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772816"/>
            <a:ext cx="8712968" cy="453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9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addition to </a:t>
            </a:r>
            <a:r>
              <a:rPr lang="en-US" dirty="0" err="1" smtClean="0"/>
              <a:t>DataFrame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8AE44F-E619-4085-86B0-B0B5C85236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1520" y="1988840"/>
            <a:ext cx="8640960" cy="41764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Tools for reading and writing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alignment and integrated handling of missing data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Ability to perform arithmetic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reshaping and pivoting of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User-friendly operations for merging and joining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Ability to handle time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7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main </a:t>
            </a:r>
            <a:r>
              <a:rPr lang="en-US" dirty="0" err="1" smtClean="0"/>
              <a:t>strenghts</a:t>
            </a:r>
            <a:endParaRPr lang="en-US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2A8AE44F-E619-4085-86B0-B0B5C85236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1520" y="1988840"/>
            <a:ext cx="8640960" cy="14401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User-friendly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Efficient – highly optimized for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79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Custom 6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418111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ustom 8">
      <a:majorFont>
        <a:latin typeface="Calibri"/>
        <a:ea typeface=""/>
        <a:cs typeface=""/>
      </a:majorFont>
      <a:minorFont>
        <a:latin typeface="Verdana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500" cap="flat" cmpd="sng" algn="ctr">
          <a:solidFill>
            <a:schemeClr val="phClr">
              <a:satMod val="150000"/>
            </a:schemeClr>
          </a:solidFill>
          <a:prstDash val="solid"/>
        </a:ln>
        <a:ln w="50800" cap="flat" cmpd="thickThin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70000"/>
                <a:satMod val="155000"/>
              </a:schemeClr>
            </a:gs>
            <a:gs pos="100000">
              <a:schemeClr val="phClr">
                <a:tint val="9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0"/>
                <a:satMod val="350000"/>
              </a:schemeClr>
              <a:schemeClr val="phClr">
                <a:tint val="80000"/>
              </a:schemeClr>
            </a:duotone>
          </a:blip>
          <a:tile tx="0" ty="0" sx="75000" sy="75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67CCE70-FD31-434A-A326-B2091680B82E}" vid="{08A3AE60-F09A-460C-BFCE-B87221C691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 xsi:nil="true"/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Staff training presentation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Staff training presentation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264800</Value>
      <Value>1317039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TimesCloned xmlns="4873beb7-5857-4685-be1f-d57550cc96cc" xsi:nil="true"/>
    <EditorialStatus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2009-05-30T20:43:57+00:00</AssetStart>
    <LastHandOff xmlns="4873beb7-5857-4685-be1f-d57550cc96cc" xsi:nil="true"/>
    <ArtSampleDocs xmlns="4873beb7-5857-4685-be1f-d57550cc96cc" xsi:nil="true"/>
    <TPClientViewer xmlns="4873beb7-5857-4685-be1f-d57550cc96cc">Microsoft Office PowerPoint</TPClientViewer>
    <UACurrentWords xmlns="4873beb7-5857-4685-be1f-d57550cc96cc">0</UACurrentWords>
    <UALocRecommendation xmlns="4873beb7-5857-4685-be1f-d57550cc96cc">Localize</UALocRecommendation>
    <IsDeleted xmlns="4873beb7-5857-4685-be1f-d57550cc96cc">false</IsDeleted>
    <UANotes xmlns="4873beb7-5857-4685-be1f-d57550cc96cc">online onlyFedEx</UANotes>
    <TemplateStatus xmlns="4873beb7-5857-4685-be1f-d57550cc96cc">Complete</TemplateStatus>
    <ShowIn xmlns="4873beb7-5857-4685-be1f-d57550cc96cc" xsi:nil="true"/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TPExecutable xmlns="4873beb7-5857-4685-be1f-d57550cc96cc" xsi:nil="true"/>
    <SubmitterId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TP010167128</AssetId>
    <TPApplication xmlns="4873beb7-5857-4685-be1f-d57550cc96cc">PowerPoint</TPApplication>
    <TPLaunchHelpLink xmlns="4873beb7-5857-4685-be1f-d57550cc96cc" xsi:nil="true"/>
    <IntlLocPriority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PlannedPubDate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 xsi:nil="true"/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116885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C7D299-2CAB-46D2-9D27-21E1A60B59DD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purl.org/dc/dcmitype/"/>
    <ds:schemaRef ds:uri="4873beb7-5857-4685-be1f-d57550cc96cc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CBA9694-26DF-45B8-BF2C-F755491EF2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C36621-6C65-4A61-A938-FD74A2B05B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Staff training presentation</Template>
  <TotalTime>0</TotalTime>
  <Words>146</Words>
  <Application>Microsoft Office PowerPoint</Application>
  <PresentationFormat>On-screen Show (4:3)</PresentationFormat>
  <Paragraphs>47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Verdana</vt:lpstr>
      <vt:lpstr>Wingdings 2</vt:lpstr>
      <vt:lpstr>Aspect</vt:lpstr>
      <vt:lpstr>Pandas</vt:lpstr>
      <vt:lpstr>What is pandas?</vt:lpstr>
      <vt:lpstr>DataFrame object as Main goal </vt:lpstr>
      <vt:lpstr>Components of a DataFrame</vt:lpstr>
      <vt:lpstr>In addition to DataFrame object</vt:lpstr>
      <vt:lpstr>Pandas main strenghts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2018-06-14T08:24:45Z</dcterms:created>
  <dcterms:modified xsi:type="dcterms:W3CDTF">2018-06-14T11:26:07Z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65;#zpp120;#419;#zpp140;#79;#tpl120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