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71" r:id="rId3"/>
    <p:sldId id="273" r:id="rId4"/>
    <p:sldId id="257" r:id="rId5"/>
    <p:sldId id="258" r:id="rId6"/>
    <p:sldId id="272" r:id="rId7"/>
    <p:sldId id="269" r:id="rId8"/>
    <p:sldId id="270" r:id="rId9"/>
    <p:sldId id="259" r:id="rId10"/>
    <p:sldId id="260" r:id="rId11"/>
    <p:sldId id="262" r:id="rId12"/>
    <p:sldId id="261" r:id="rId13"/>
    <p:sldId id="263" r:id="rId14"/>
    <p:sldId id="264" r:id="rId15"/>
    <p:sldId id="265" r:id="rId16"/>
    <p:sldId id="266" r:id="rId17"/>
    <p:sldId id="274"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8D830-F524-4FDD-A8FD-6AA3C0C92A4C}" v="1" dt="2023-08-21T20:32:13.980"/>
    <p1510:client id="{CEA0D785-2885-49B3-972D-6AB6BFA73821}" v="5" dt="2023-08-21T21:53:24.76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BF9"/>
          </a:solidFill>
        </a:fill>
      </a:tcStyle>
    </a:wholeTbl>
    <a:band2H>
      <a:tcTxStyle/>
      <a:tcStyle>
        <a:tcBdr/>
        <a:fill>
          <a:solidFill>
            <a:srgbClr val="E8EEFC"/>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solidFill>
        </a:fill>
      </a:tcStyle>
    </a:firstRow>
  </a:tblStyle>
  <a:tblStyle styleId="{C7B018BB-80A7-4F77-B60F-C8B233D01FF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D5D1"/>
          </a:solidFill>
        </a:fill>
      </a:tcStyle>
    </a:wholeTbl>
    <a:band2H>
      <a:tcTxStyle/>
      <a:tcStyle>
        <a:tcBdr/>
        <a:fill>
          <a:solidFill>
            <a:srgbClr val="FCEBEA"/>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CFD1"/>
          </a:solidFill>
        </a:fill>
      </a:tcStyle>
    </a:wholeTbl>
    <a:band2H>
      <a:tcTxStyle/>
      <a:tcStyle>
        <a:tcBdr/>
        <a:fill>
          <a:solidFill>
            <a:srgbClr val="E9E9E9"/>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CCA"/>
          </a:solidFill>
        </a:fill>
      </a:tcStyle>
    </a:wholeTbl>
    <a:band2H>
      <a:tcTxStyle/>
      <a:tcStyle>
        <a:tcBdr/>
        <a:fill>
          <a:solidFill>
            <a:srgbClr val="FFEEE7"/>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a:ea typeface="Avenir Next LT Pro"/>
          <a:cs typeface="Avenir Next LT Pro"/>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a:ea typeface="Avenir Next LT Pro"/>
          <a:cs typeface="Avenir Next LT Pro"/>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venir Next LT Pro"/>
          <a:ea typeface="Avenir Next LT Pro"/>
          <a:cs typeface="Avenir Next LT Pro"/>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a:ea typeface="Avenir Next LT Pro"/>
          <a:cs typeface="Avenir Next LT Pro"/>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xfrm>
            <a:off x="1143000" y="685800"/>
            <a:ext cx="4572000" cy="3429000"/>
          </a:xfrm>
          <a:prstGeom prst="rect">
            <a:avLst/>
          </a:prstGeom>
        </p:spPr>
        <p:txBody>
          <a:bodyPr/>
          <a:lstStyle/>
          <a:p>
            <a:endParaRPr/>
          </a:p>
        </p:txBody>
      </p:sp>
      <p:sp>
        <p:nvSpPr>
          <p:cNvPr id="190" name="Shape 19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3" name="Freeform 13"/>
          <p:cNvSpPr/>
          <p:nvPr/>
        </p:nvSpPr>
        <p:spPr>
          <a:xfrm>
            <a:off x="4000500" y="1087403"/>
            <a:ext cx="8191500" cy="5770597"/>
          </a:xfrm>
          <a:custGeom>
            <a:avLst/>
            <a:gdLst/>
            <a:ahLst/>
            <a:cxnLst>
              <a:cxn ang="0">
                <a:pos x="wd2" y="hd2"/>
              </a:cxn>
              <a:cxn ang="5400000">
                <a:pos x="wd2" y="hd2"/>
              </a:cxn>
              <a:cxn ang="10800000">
                <a:pos x="wd2" y="hd2"/>
              </a:cxn>
              <a:cxn ang="16200000">
                <a:pos x="wd2" y="hd2"/>
              </a:cxn>
            </a:cxnLst>
            <a:rect l="0" t="0" r="r" b="b"/>
            <a:pathLst>
              <a:path w="21600" h="21600" extrusionOk="0">
                <a:moveTo>
                  <a:pt x="12998" y="0"/>
                </a:moveTo>
                <a:cubicBezTo>
                  <a:pt x="16139" y="0"/>
                  <a:pt x="19020" y="1571"/>
                  <a:pt x="21267" y="4187"/>
                </a:cubicBezTo>
                <a:lnTo>
                  <a:pt x="21600" y="4594"/>
                </a:lnTo>
                <a:lnTo>
                  <a:pt x="21600" y="21600"/>
                </a:lnTo>
                <a:lnTo>
                  <a:pt x="210" y="21600"/>
                </a:lnTo>
                <a:lnTo>
                  <a:pt x="150" y="21127"/>
                </a:lnTo>
                <a:cubicBezTo>
                  <a:pt x="51" y="20216"/>
                  <a:pt x="0" y="19284"/>
                  <a:pt x="0" y="18335"/>
                </a:cubicBezTo>
                <a:cubicBezTo>
                  <a:pt x="0" y="8209"/>
                  <a:pt x="5820" y="0"/>
                  <a:pt x="12998"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 name="Straight Connector 11"/>
          <p:cNvSpPr/>
          <p:nvPr/>
        </p:nvSpPr>
        <p:spPr>
          <a:xfrm flipH="1">
            <a:off x="406240" y="183933"/>
            <a:ext cx="1" cy="1597709"/>
          </a:xfrm>
          <a:prstGeom prst="line">
            <a:avLst/>
          </a:prstGeom>
          <a:ln w="127000" cap="rnd">
            <a:solidFill>
              <a:schemeClr val="accent4"/>
            </a:solidFill>
            <a:prstDash val="dash"/>
            <a:miter/>
          </a:ln>
        </p:spPr>
        <p:txBody>
          <a:bodyPr lIns="45719" rIns="45719"/>
          <a:lstStyle/>
          <a:p>
            <a:endParaRPr/>
          </a:p>
        </p:txBody>
      </p:sp>
      <p:sp>
        <p:nvSpPr>
          <p:cNvPr id="15" name="Freeform: Shape 13"/>
          <p:cNvSpPr/>
          <p:nvPr/>
        </p:nvSpPr>
        <p:spPr>
          <a:xfrm>
            <a:off x="5292347" y="1"/>
            <a:ext cx="2279743" cy="1267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14" y="0"/>
                </a:lnTo>
                <a:lnTo>
                  <a:pt x="1314" y="18370"/>
                </a:lnTo>
                <a:lnTo>
                  <a:pt x="18975" y="0"/>
                </a:lnTo>
                <a:lnTo>
                  <a:pt x="21600" y="0"/>
                </a:lnTo>
                <a:lnTo>
                  <a:pt x="986" y="21442"/>
                </a:lnTo>
                <a:cubicBezTo>
                  <a:pt x="886" y="21545"/>
                  <a:pt x="772" y="21600"/>
                  <a:pt x="657" y="21600"/>
                </a:cubicBezTo>
                <a:cubicBezTo>
                  <a:pt x="294" y="21600"/>
                  <a:pt x="0" y="21071"/>
                  <a:pt x="0" y="20418"/>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6" name="Freeform: Shape 15"/>
          <p:cNvSpPr/>
          <p:nvPr/>
        </p:nvSpPr>
        <p:spPr>
          <a:xfrm>
            <a:off x="10208694" y="1"/>
            <a:ext cx="1135067" cy="4779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7" name="Oval 17"/>
          <p:cNvSpPr/>
          <p:nvPr/>
        </p:nvSpPr>
        <p:spPr>
          <a:xfrm>
            <a:off x="1569043" y="514897"/>
            <a:ext cx="2393353" cy="2328425"/>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8" name="Freeform: Shape 19"/>
          <p:cNvSpPr/>
          <p:nvPr/>
        </p:nvSpPr>
        <p:spPr>
          <a:xfrm flipH="1">
            <a:off x="0" y="2949739"/>
            <a:ext cx="1186452" cy="1771651"/>
          </a:xfrm>
          <a:custGeom>
            <a:avLst/>
            <a:gdLst/>
            <a:ahLst/>
            <a:cxnLst>
              <a:cxn ang="0">
                <a:pos x="wd2" y="hd2"/>
              </a:cxn>
              <a:cxn ang="5400000">
                <a:pos x="wd2" y="hd2"/>
              </a:cxn>
              <a:cxn ang="10800000">
                <a:pos x="wd2" y="hd2"/>
              </a:cxn>
              <a:cxn ang="16200000">
                <a:pos x="wd2" y="hd2"/>
              </a:cxn>
            </a:cxnLst>
            <a:rect l="0" t="0" r="r" b="b"/>
            <a:pathLst>
              <a:path w="21600" h="21600" extrusionOk="0">
                <a:moveTo>
                  <a:pt x="1127" y="0"/>
                </a:moveTo>
                <a:lnTo>
                  <a:pt x="21600" y="0"/>
                </a:lnTo>
                <a:lnTo>
                  <a:pt x="21600" y="1510"/>
                </a:lnTo>
                <a:lnTo>
                  <a:pt x="2254" y="1510"/>
                </a:lnTo>
                <a:lnTo>
                  <a:pt x="2254" y="20090"/>
                </a:lnTo>
                <a:lnTo>
                  <a:pt x="21600" y="20090"/>
                </a:lnTo>
                <a:lnTo>
                  <a:pt x="21600" y="21600"/>
                </a:lnTo>
                <a:lnTo>
                  <a:pt x="1127" y="21600"/>
                </a:lnTo>
                <a:cubicBezTo>
                  <a:pt x="505" y="21600"/>
                  <a:pt x="0" y="21262"/>
                  <a:pt x="0" y="20845"/>
                </a:cubicBezTo>
                <a:lnTo>
                  <a:pt x="0" y="755"/>
                </a:lnTo>
                <a:cubicBezTo>
                  <a:pt x="0" y="338"/>
                  <a:pt x="505" y="0"/>
                  <a:pt x="1127"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9" name="Arc 21"/>
          <p:cNvSpPr/>
          <p:nvPr/>
        </p:nvSpPr>
        <p:spPr>
          <a:xfrm rot="16200000">
            <a:off x="1539682" y="4203427"/>
            <a:ext cx="2041718" cy="20417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20" name="Title Text"/>
          <p:cNvSpPr txBox="1">
            <a:spLocks noGrp="1"/>
          </p:cNvSpPr>
          <p:nvPr>
            <p:ph type="title"/>
          </p:nvPr>
        </p:nvSpPr>
        <p:spPr>
          <a:xfrm>
            <a:off x="5093208" y="2743200"/>
            <a:ext cx="6592825" cy="2386584"/>
          </a:xfrm>
          <a:prstGeom prst="rect">
            <a:avLst/>
          </a:prstGeom>
        </p:spPr>
        <p:txBody>
          <a:bodyPr anchor="b"/>
          <a:lstStyle>
            <a:lvl1pPr algn="r">
              <a:defRPr sz="6000">
                <a:solidFill>
                  <a:srgbClr val="FFFFFF"/>
                </a:solidFill>
              </a:defRPr>
            </a:lvl1pPr>
          </a:lstStyle>
          <a:p>
            <a:r>
              <a:t>Title Text</a:t>
            </a:r>
          </a:p>
        </p:txBody>
      </p:sp>
      <p:sp>
        <p:nvSpPr>
          <p:cNvPr id="21" name="Body Level One…"/>
          <p:cNvSpPr txBox="1">
            <a:spLocks noGrp="1"/>
          </p:cNvSpPr>
          <p:nvPr>
            <p:ph type="body" sz="quarter" idx="1"/>
          </p:nvPr>
        </p:nvSpPr>
        <p:spPr>
          <a:xfrm>
            <a:off x="5093208" y="5221223"/>
            <a:ext cx="6592825" cy="996697"/>
          </a:xfrm>
          <a:prstGeom prst="rect">
            <a:avLst/>
          </a:prstGeom>
        </p:spPr>
        <p:txBody>
          <a:bodyPr/>
          <a:lstStyle>
            <a:lvl1pPr marL="0" indent="0" algn="r">
              <a:buSzTx/>
              <a:buFontTx/>
              <a:buNone/>
              <a:defRPr sz="2400">
                <a:solidFill>
                  <a:srgbClr val="FFFFFF"/>
                </a:solidFill>
              </a:defRPr>
            </a:lvl1pPr>
            <a:lvl2pPr marL="0" indent="457200" algn="r">
              <a:buSzTx/>
              <a:buFontTx/>
              <a:buNone/>
              <a:defRPr sz="2400">
                <a:solidFill>
                  <a:srgbClr val="FFFFFF"/>
                </a:solidFill>
              </a:defRPr>
            </a:lvl2pPr>
            <a:lvl3pPr marL="0" indent="914400" algn="r">
              <a:buSzTx/>
              <a:buFontTx/>
              <a:buNone/>
              <a:defRPr sz="2400">
                <a:solidFill>
                  <a:srgbClr val="FFFFFF"/>
                </a:solidFill>
              </a:defRPr>
            </a:lvl3pPr>
            <a:lvl4pPr marL="0" indent="1371600" algn="r">
              <a:buSzTx/>
              <a:buFontTx/>
              <a:buNone/>
              <a:defRPr sz="2400">
                <a:solidFill>
                  <a:srgbClr val="FFFFFF"/>
                </a:solidFill>
              </a:defRPr>
            </a:lvl4pPr>
            <a:lvl5pPr marL="0" indent="1828800" algn="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mparison 3 column">
    <p:spTree>
      <p:nvGrpSpPr>
        <p:cNvPr id="1" name=""/>
        <p:cNvGrpSpPr/>
        <p:nvPr/>
      </p:nvGrpSpPr>
      <p:grpSpPr>
        <a:xfrm>
          <a:off x="0" y="0"/>
          <a:ext cx="0" cy="0"/>
          <a:chOff x="0" y="0"/>
          <a:chExt cx="0" cy="0"/>
        </a:xfrm>
      </p:grpSpPr>
      <p:sp>
        <p:nvSpPr>
          <p:cNvPr id="11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16" name="Body Level One…"/>
          <p:cNvSpPr txBox="1">
            <a:spLocks noGrp="1"/>
          </p:cNvSpPr>
          <p:nvPr>
            <p:ph type="body" sz="quarter" idx="1"/>
          </p:nvPr>
        </p:nvSpPr>
        <p:spPr>
          <a:xfrm>
            <a:off x="839787" y="1681163"/>
            <a:ext cx="3291842"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17" name="Text Placeholder 4"/>
          <p:cNvSpPr>
            <a:spLocks noGrp="1"/>
          </p:cNvSpPr>
          <p:nvPr>
            <p:ph type="body" sz="quarter" idx="21"/>
          </p:nvPr>
        </p:nvSpPr>
        <p:spPr>
          <a:xfrm>
            <a:off x="4453128" y="1681163"/>
            <a:ext cx="3291841" cy="823913"/>
          </a:xfrm>
          <a:prstGeom prst="rect">
            <a:avLst/>
          </a:prstGeom>
        </p:spPr>
        <p:txBody>
          <a:bodyPr anchor="b"/>
          <a:lstStyle/>
          <a:p>
            <a:pPr marL="0" indent="0">
              <a:buSzTx/>
              <a:buFontTx/>
              <a:buNone/>
              <a:defRPr sz="2400" b="1"/>
            </a:pPr>
            <a:endParaRP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9" name="Text Placeholder 4"/>
          <p:cNvSpPr>
            <a:spLocks noGrp="1"/>
          </p:cNvSpPr>
          <p:nvPr>
            <p:ph type="body" sz="quarter" idx="22"/>
          </p:nvPr>
        </p:nvSpPr>
        <p:spPr>
          <a:xfrm>
            <a:off x="8065007" y="1681163"/>
            <a:ext cx="3291841" cy="823913"/>
          </a:xfrm>
          <a:prstGeom prst="rect">
            <a:avLst/>
          </a:prstGeom>
        </p:spPr>
        <p:txBody>
          <a:bodyPr anchor="b"/>
          <a:lstStyle/>
          <a:p>
            <a:pPr marL="0" indent="0">
              <a:buSzTx/>
              <a:buFontTx/>
              <a:buNone/>
              <a:defRPr sz="2400" b="1"/>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ontent with 2 medium pictures">
    <p:spTree>
      <p:nvGrpSpPr>
        <p:cNvPr id="1" name=""/>
        <p:cNvGrpSpPr/>
        <p:nvPr/>
      </p:nvGrpSpPr>
      <p:grpSpPr>
        <a:xfrm>
          <a:off x="0" y="0"/>
          <a:ext cx="0" cy="0"/>
          <a:chOff x="0" y="0"/>
          <a:chExt cx="0" cy="0"/>
        </a:xfrm>
      </p:grpSpPr>
      <p:sp>
        <p:nvSpPr>
          <p:cNvPr id="126" name="Picture Placeholder 19"/>
          <p:cNvSpPr>
            <a:spLocks noGrp="1"/>
          </p:cNvSpPr>
          <p:nvPr>
            <p:ph type="pic" sz="half" idx="21"/>
          </p:nvPr>
        </p:nvSpPr>
        <p:spPr>
          <a:xfrm>
            <a:off x="7901258" y="2727729"/>
            <a:ext cx="4290741" cy="4130272"/>
          </a:xfrm>
          <a:prstGeom prst="rect">
            <a:avLst/>
          </a:prstGeom>
        </p:spPr>
        <p:txBody>
          <a:bodyPr lIns="91439" rIns="91439">
            <a:noAutofit/>
          </a:bodyPr>
          <a:lstStyle/>
          <a:p>
            <a:endParaRPr/>
          </a:p>
        </p:txBody>
      </p:sp>
      <p:sp>
        <p:nvSpPr>
          <p:cNvPr id="127" name="Picture Placeholder 20"/>
          <p:cNvSpPr>
            <a:spLocks noGrp="1"/>
          </p:cNvSpPr>
          <p:nvPr>
            <p:ph type="pic" sz="quarter" idx="22"/>
          </p:nvPr>
        </p:nvSpPr>
        <p:spPr>
          <a:xfrm>
            <a:off x="6261608" y="-1"/>
            <a:ext cx="3519313" cy="3007911"/>
          </a:xfrm>
          <a:prstGeom prst="rect">
            <a:avLst/>
          </a:prstGeom>
        </p:spPr>
        <p:txBody>
          <a:bodyPr lIns="91439" rIns="91439">
            <a:noAutofit/>
          </a:bodyPr>
          <a:lstStyle/>
          <a:p>
            <a:endParaRPr/>
          </a:p>
        </p:txBody>
      </p:sp>
      <p:sp>
        <p:nvSpPr>
          <p:cNvPr id="128" name="Oval 9"/>
          <p:cNvSpPr/>
          <p:nvPr/>
        </p:nvSpPr>
        <p:spPr>
          <a:xfrm>
            <a:off x="10420569" y="1364732"/>
            <a:ext cx="947489" cy="921786"/>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29" name="Arc 11"/>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130" name="Title Text"/>
          <p:cNvSpPr txBox="1">
            <a:spLocks noGrp="1"/>
          </p:cNvSpPr>
          <p:nvPr>
            <p:ph type="title"/>
          </p:nvPr>
        </p:nvSpPr>
        <p:spPr>
          <a:xfrm>
            <a:off x="841247" y="365759"/>
            <a:ext cx="5120642" cy="1325882"/>
          </a:xfrm>
          <a:prstGeom prst="rect">
            <a:avLst/>
          </a:prstGeom>
        </p:spPr>
        <p:txBody>
          <a:bodyPr/>
          <a:lstStyle/>
          <a:p>
            <a:r>
              <a:t>Title Text</a:t>
            </a:r>
          </a:p>
        </p:txBody>
      </p:sp>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2" name="Body Level One…"/>
          <p:cNvSpPr txBox="1">
            <a:spLocks noGrp="1"/>
          </p:cNvSpPr>
          <p:nvPr>
            <p:ph type="body" sz="half" idx="1"/>
          </p:nvPr>
        </p:nvSpPr>
        <p:spPr>
          <a:xfrm>
            <a:off x="841247" y="1828800"/>
            <a:ext cx="5093210" cy="4352545"/>
          </a:xfrm>
          <a:prstGeom prst="rect">
            <a:avLst/>
          </a:prstGeom>
        </p:spPr>
        <p:txBody>
          <a:bodyPr/>
          <a:lstStyle>
            <a:lvl1pPr marL="0" indent="0">
              <a:buSzTx/>
              <a:buFontTx/>
              <a:buNone/>
              <a:defRPr sz="2400"/>
            </a:lvl1pPr>
            <a:lvl2pPr marL="228600" indent="-228600">
              <a:buFontTx/>
              <a:defRPr sz="2400"/>
            </a:lvl2pPr>
            <a:lvl3pPr marL="502919" indent="-274319">
              <a:buFontTx/>
              <a:defRPr sz="2400"/>
            </a:lvl3pPr>
            <a:lvl4pPr marL="7620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139"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0"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1"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2"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3"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144"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
        <p:nvSpPr>
          <p:cNvPr id="145"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146" name="Title Text"/>
          <p:cNvSpPr txBox="1">
            <a:spLocks noGrp="1"/>
          </p:cNvSpPr>
          <p:nvPr>
            <p:ph type="title"/>
          </p:nvPr>
        </p:nvSpPr>
        <p:spPr>
          <a:xfrm>
            <a:off x="1389888" y="1234439"/>
            <a:ext cx="3236977" cy="4069081"/>
          </a:xfrm>
          <a:prstGeom prst="rect">
            <a:avLst/>
          </a:prstGeom>
        </p:spPr>
        <p:txBody>
          <a:bodyPr/>
          <a:lstStyle>
            <a:lvl1pPr algn="ctr">
              <a:defRPr>
                <a:solidFill>
                  <a:srgbClr val="FFFFFF"/>
                </a:solidFill>
              </a:defRPr>
            </a:lvl1pPr>
          </a:lstStyle>
          <a:p>
            <a:r>
              <a:t>Title Text</a:t>
            </a:r>
          </a:p>
        </p:txBody>
      </p:sp>
      <p:sp>
        <p:nvSpPr>
          <p:cNvPr id="147" name="Slide Number"/>
          <p:cNvSpPr txBox="1">
            <a:spLocks noGrp="1"/>
          </p:cNvSpPr>
          <p:nvPr>
            <p:ph type="sldNum" sz="quarter" idx="2"/>
          </p:nvPr>
        </p:nvSpPr>
        <p:spPr>
          <a:xfrm>
            <a:off x="11083193" y="6404292"/>
            <a:ext cx="273656" cy="269241"/>
          </a:xfrm>
          <a:prstGeom prst="rect">
            <a:avLst/>
          </a:prstGeom>
        </p:spPr>
        <p:txBody>
          <a:bodyPr/>
          <a:lstStyle/>
          <a:p>
            <a:fld id="{86CB4B4D-7CA3-9044-876B-883B54F8677D}" type="slidenum">
              <a:t>‹#›</a:t>
            </a:fld>
            <a:endParaRPr/>
          </a:p>
        </p:txBody>
      </p:sp>
      <p:sp>
        <p:nvSpPr>
          <p:cNvPr id="148" name="Body Level One…"/>
          <p:cNvSpPr txBox="1">
            <a:spLocks noGrp="1"/>
          </p:cNvSpPr>
          <p:nvPr>
            <p:ph type="body" sz="quarter" idx="1"/>
          </p:nvPr>
        </p:nvSpPr>
        <p:spPr>
          <a:xfrm>
            <a:off x="6665976" y="2551176"/>
            <a:ext cx="4709160" cy="1755649"/>
          </a:xfrm>
          <a:prstGeom prst="rect">
            <a:avLst/>
          </a:prstGeom>
        </p:spPr>
        <p:txBody>
          <a:bodyPr/>
          <a:lstStyle>
            <a:lvl1pPr marL="0" indent="0">
              <a:buSzTx/>
              <a:buFontTx/>
              <a:buNone/>
              <a:defRPr sz="2400"/>
            </a:lvl1pPr>
            <a:lvl2pPr marL="304800" indent="-304800">
              <a:buFontTx/>
              <a:defRPr sz="2400"/>
            </a:lvl2pPr>
            <a:lvl3pPr marL="533400" indent="-304800">
              <a:buFontTx/>
              <a:defRPr sz="2400"/>
            </a:lvl3pPr>
            <a:lvl4pPr marL="1676400" indent="-304800">
              <a:buFontTx/>
              <a:defRPr sz="2400"/>
            </a:lvl4pPr>
            <a:lvl5pPr marL="2133600" indent="-304800">
              <a:buFontTx/>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63" name="Title Text"/>
          <p:cNvSpPr txBox="1">
            <a:spLocks noGrp="1"/>
          </p:cNvSpPr>
          <p:nvPr>
            <p:ph type="title"/>
          </p:nvPr>
        </p:nvSpPr>
        <p:spPr>
          <a:xfrm>
            <a:off x="838200" y="365125"/>
            <a:ext cx="10515600" cy="1325563"/>
          </a:xfrm>
          <a:prstGeom prst="rect">
            <a:avLst/>
          </a:prstGeom>
        </p:spPr>
        <p:txBody>
          <a:bodyPr/>
          <a:lstStyle/>
          <a:p>
            <a:r>
              <a:t>Title Text</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7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71"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72"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1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80"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81"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82"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29"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0"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defRPr>
                <a:latin typeface="+mn-lt"/>
                <a:ea typeface="+mn-ea"/>
                <a:cs typeface="+mn-cs"/>
                <a:sym typeface="Calibri"/>
              </a:defRPr>
            </a:pPr>
            <a:endParaRPr/>
          </a:p>
        </p:txBody>
      </p:sp>
      <p:sp>
        <p:nvSpPr>
          <p:cNvPr id="31"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32" name="Title Text"/>
          <p:cNvSpPr txBox="1">
            <a:spLocks noGrp="1"/>
          </p:cNvSpPr>
          <p:nvPr>
            <p:ph type="title"/>
          </p:nvPr>
        </p:nvSpPr>
        <p:spPr>
          <a:xfrm>
            <a:off x="1170432" y="1399032"/>
            <a:ext cx="3236977" cy="4069080"/>
          </a:xfrm>
          <a:prstGeom prst="rect">
            <a:avLst/>
          </a:prstGeom>
        </p:spPr>
        <p:txBody>
          <a:bodyPr/>
          <a:lstStyle>
            <a:lvl1pPr algn="ctr">
              <a:defRPr>
                <a:solidFill>
                  <a:srgbClr val="FFFFFF"/>
                </a:solidFill>
              </a:defRPr>
            </a:lvl1pPr>
          </a:lstStyle>
          <a:p>
            <a:r>
              <a:t>Title Text</a:t>
            </a:r>
          </a:p>
        </p:txBody>
      </p:sp>
      <p:sp>
        <p:nvSpPr>
          <p:cNvPr id="33" name="Body Level One…"/>
          <p:cNvSpPr txBox="1">
            <a:spLocks noGrp="1"/>
          </p:cNvSpPr>
          <p:nvPr>
            <p:ph type="body" sz="half" idx="1"/>
          </p:nvPr>
        </p:nvSpPr>
        <p:spPr>
          <a:xfrm>
            <a:off x="5788152" y="1527047"/>
            <a:ext cx="5111497" cy="3931922"/>
          </a:xfrm>
          <a:prstGeom prst="rect">
            <a:avLst/>
          </a:prstGeom>
        </p:spPr>
        <p:txBody>
          <a:bodyPr anchor="ctr"/>
          <a:lstStyle>
            <a:lvl1pPr marL="0" indent="0">
              <a:buSzTx/>
              <a:buFontTx/>
              <a:buNone/>
            </a:lvl1pPr>
            <a:lvl2pPr marL="266700">
              <a:buFontTx/>
            </a:lvl2pPr>
            <a:lvl3pPr marL="548639">
              <a:buFontTx/>
            </a:lvl3pPr>
            <a:lvl4pPr marL="0" indent="1371600">
              <a:buSzTx/>
              <a:buFontTx/>
              <a:buNone/>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2 small pictures">
    <p:spTree>
      <p:nvGrpSpPr>
        <p:cNvPr id="1" name=""/>
        <p:cNvGrpSpPr/>
        <p:nvPr/>
      </p:nvGrpSpPr>
      <p:grpSpPr>
        <a:xfrm>
          <a:off x="0" y="0"/>
          <a:ext cx="0" cy="0"/>
          <a:chOff x="0" y="0"/>
          <a:chExt cx="0" cy="0"/>
        </a:xfrm>
      </p:grpSpPr>
      <p:sp>
        <p:nvSpPr>
          <p:cNvPr id="41" name="Picture Placeholder 21"/>
          <p:cNvSpPr>
            <a:spLocks noGrp="1"/>
          </p:cNvSpPr>
          <p:nvPr>
            <p:ph type="pic" sz="quarter" idx="21"/>
          </p:nvPr>
        </p:nvSpPr>
        <p:spPr>
          <a:xfrm>
            <a:off x="7200479" y="1150210"/>
            <a:ext cx="2207046" cy="2204179"/>
          </a:xfrm>
          <a:prstGeom prst="rect">
            <a:avLst/>
          </a:prstGeom>
        </p:spPr>
        <p:txBody>
          <a:bodyPr lIns="91439" rIns="91439">
            <a:noAutofit/>
          </a:bodyPr>
          <a:lstStyle/>
          <a:p>
            <a:endParaRPr/>
          </a:p>
        </p:txBody>
      </p:sp>
      <p:sp>
        <p:nvSpPr>
          <p:cNvPr id="42" name="Picture Placeholder 20"/>
          <p:cNvSpPr>
            <a:spLocks noGrp="1"/>
          </p:cNvSpPr>
          <p:nvPr>
            <p:ph type="pic" sz="quarter" idx="22"/>
          </p:nvPr>
        </p:nvSpPr>
        <p:spPr>
          <a:xfrm>
            <a:off x="8444631" y="2579683"/>
            <a:ext cx="3096808" cy="3096807"/>
          </a:xfrm>
          <a:prstGeom prst="rect">
            <a:avLst/>
          </a:prstGeom>
        </p:spPr>
        <p:txBody>
          <a:bodyPr lIns="91439" rIns="91439">
            <a:noAutofit/>
          </a:bodyPr>
          <a:lstStyle/>
          <a:p>
            <a:endParaRPr/>
          </a:p>
        </p:txBody>
      </p:sp>
      <p:sp>
        <p:nvSpPr>
          <p:cNvPr id="43" name="Title Text"/>
          <p:cNvSpPr txBox="1">
            <a:spLocks noGrp="1"/>
          </p:cNvSpPr>
          <p:nvPr>
            <p:ph type="title"/>
          </p:nvPr>
        </p:nvSpPr>
        <p:spPr>
          <a:xfrm>
            <a:off x="539495" y="365124"/>
            <a:ext cx="5806442" cy="1325881"/>
          </a:xfrm>
          <a:prstGeom prst="rect">
            <a:avLst/>
          </a:prstGeom>
        </p:spPr>
        <p:txBody>
          <a:bodyPr/>
          <a:lstStyle/>
          <a:p>
            <a:r>
              <a:t>Title Text</a:t>
            </a:r>
          </a:p>
        </p:txBody>
      </p:sp>
      <p:sp>
        <p:nvSpPr>
          <p:cNvPr id="44" name="Body Level One…"/>
          <p:cNvSpPr txBox="1">
            <a:spLocks noGrp="1"/>
          </p:cNvSpPr>
          <p:nvPr>
            <p:ph type="body" sz="half" idx="1"/>
          </p:nvPr>
        </p:nvSpPr>
        <p:spPr>
          <a:xfrm>
            <a:off x="539495" y="1825625"/>
            <a:ext cx="5806442" cy="4352545"/>
          </a:xfrm>
          <a:prstGeom prst="rect">
            <a:avLst/>
          </a:prstGeom>
        </p:spPr>
        <p:txBody>
          <a:bodyPr/>
          <a:lstStyle>
            <a:lvl1pPr marL="0" indent="0">
              <a:lnSpc>
                <a:spcPct val="110000"/>
              </a:lnSpc>
              <a:buSzTx/>
              <a:buFontTx/>
              <a:buNone/>
              <a:defRPr sz="2400"/>
            </a:lvl1pPr>
            <a:lvl2pPr marL="274319" indent="-274319">
              <a:lnSpc>
                <a:spcPct val="110000"/>
              </a:lnSpc>
              <a:buFontTx/>
              <a:defRPr sz="2400"/>
            </a:lvl2pPr>
            <a:lvl3pPr marL="533400" indent="-304800">
              <a:lnSpc>
                <a:spcPct val="110000"/>
              </a:lnSpc>
              <a:buFontTx/>
              <a:defRPr sz="2400"/>
            </a:lvl3pPr>
            <a:lvl4pPr marL="800100" indent="-342900">
              <a:lnSpc>
                <a:spcPct val="110000"/>
              </a:lnSpc>
              <a:buFontTx/>
              <a:defRPr sz="2400"/>
            </a:lvl4pPr>
            <a:lvl5pPr marL="2133600" indent="-304800">
              <a:lnSpc>
                <a:spcPct val="110000"/>
              </a:lnSpc>
              <a:buFontTx/>
              <a:defRPr sz="2400"/>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Oval 9"/>
          <p:cNvSpPr/>
          <p:nvPr/>
        </p:nvSpPr>
        <p:spPr>
          <a:xfrm>
            <a:off x="10249620" y="1555067"/>
            <a:ext cx="819305" cy="797079"/>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47" name="Rectangle 11"/>
          <p:cNvSpPr/>
          <p:nvPr/>
        </p:nvSpPr>
        <p:spPr>
          <a:xfrm>
            <a:off x="7590088" y="4034392"/>
            <a:ext cx="876705" cy="876705"/>
          </a:xfrm>
          <a:prstGeom prst="rect">
            <a:avLst/>
          </a:prstGeom>
          <a:ln w="127000">
            <a:solidFill>
              <a:schemeClr val="accent6"/>
            </a:solidFill>
          </a:ln>
        </p:spPr>
        <p:txBody>
          <a:bodyPr lIns="45719" rIns="45719" anchor="ctr"/>
          <a:lstStyle/>
          <a:p>
            <a:pPr algn="ctr">
              <a:defRPr>
                <a:solidFill>
                  <a:srgbClr val="FFFFFF"/>
                </a:solidFill>
                <a:latin typeface="+mn-lt"/>
                <a:ea typeface="+mn-ea"/>
                <a:cs typeface="+mn-cs"/>
                <a:sym typeface="Calibri"/>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4" name="Oval 6"/>
          <p:cNvSpPr/>
          <p:nvPr/>
        </p:nvSpPr>
        <p:spPr>
          <a:xfrm>
            <a:off x="2815928" y="148928"/>
            <a:ext cx="6560144" cy="6560144"/>
          </a:xfrm>
          <a:prstGeom prst="ellipse">
            <a:avLst/>
          </a:prstGeom>
          <a:solidFill>
            <a:schemeClr val="accent2"/>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5" name="Arc 7"/>
          <p:cNvSpPr/>
          <p:nvPr/>
        </p:nvSpPr>
        <p:spPr>
          <a:xfrm rot="9222429" flipV="1">
            <a:off x="1900746" y="906095"/>
            <a:ext cx="3085935" cy="196163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2" y="8419"/>
                  <a:pt x="21600" y="21600"/>
                </a:cubicBezTo>
              </a:path>
            </a:pathLst>
          </a:custGeom>
          <a:ln w="127000" cap="rnd">
            <a:solidFill>
              <a:schemeClr val="accent4">
                <a:alpha val="95000"/>
              </a:schemeClr>
            </a:solidFill>
            <a:prstDash val="dash"/>
            <a:miter/>
          </a:ln>
        </p:spPr>
        <p:txBody>
          <a:bodyPr lIns="45719" rIns="45719" anchor="ctr"/>
          <a:lstStyle/>
          <a:p>
            <a:pPr algn="ctr">
              <a:defRPr>
                <a:latin typeface="+mn-lt"/>
                <a:ea typeface="+mn-ea"/>
                <a:cs typeface="+mn-cs"/>
                <a:sym typeface="Calibri"/>
              </a:defRPr>
            </a:pPr>
            <a:endParaRPr/>
          </a:p>
        </p:txBody>
      </p:sp>
      <p:sp>
        <p:nvSpPr>
          <p:cNvPr id="56" name="Oval 13"/>
          <p:cNvSpPr/>
          <p:nvPr/>
        </p:nvSpPr>
        <p:spPr>
          <a:xfrm>
            <a:off x="8165417" y="5241988"/>
            <a:ext cx="759405" cy="738803"/>
          </a:xfrm>
          <a:prstGeom prst="ellipse">
            <a:avLst/>
          </a:prstGeom>
          <a:solidFill>
            <a:schemeClr val="accent5"/>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7" name="Title Text"/>
          <p:cNvSpPr txBox="1">
            <a:spLocks noGrp="1"/>
          </p:cNvSpPr>
          <p:nvPr>
            <p:ph type="title"/>
          </p:nvPr>
        </p:nvSpPr>
        <p:spPr>
          <a:xfrm>
            <a:off x="3319271" y="1380744"/>
            <a:ext cx="5559553" cy="2514601"/>
          </a:xfrm>
          <a:prstGeom prst="rect">
            <a:avLst/>
          </a:prstGeom>
        </p:spPr>
        <p:txBody>
          <a:bodyPr anchor="b"/>
          <a:lstStyle>
            <a:lvl1pPr algn="ctr">
              <a:defRPr sz="6000">
                <a:solidFill>
                  <a:srgbClr val="FFFFFF"/>
                </a:solidFill>
              </a:defRPr>
            </a:lvl1pPr>
          </a:lstStyle>
          <a:p>
            <a:r>
              <a:t>Title Text</a:t>
            </a:r>
          </a:p>
        </p:txBody>
      </p:sp>
      <p:sp>
        <p:nvSpPr>
          <p:cNvPr id="58" name="Body Level One…"/>
          <p:cNvSpPr txBox="1">
            <a:spLocks noGrp="1"/>
          </p:cNvSpPr>
          <p:nvPr>
            <p:ph type="body" sz="quarter" idx="1"/>
          </p:nvPr>
        </p:nvSpPr>
        <p:spPr>
          <a:xfrm>
            <a:off x="3319271" y="4078223"/>
            <a:ext cx="5559553" cy="1536193"/>
          </a:xfrm>
          <a:prstGeom prst="rect">
            <a:avLst/>
          </a:prstGeom>
        </p:spPr>
        <p:txBody>
          <a:bodyPr/>
          <a:lstStyle>
            <a:lvl1pPr marL="0" indent="0" algn="ctr">
              <a:buSzTx/>
              <a:buFontTx/>
              <a:buNone/>
              <a:defRPr sz="2400">
                <a:solidFill>
                  <a:srgbClr val="FFFFFF"/>
                </a:solidFill>
              </a:defRPr>
            </a:lvl1pPr>
            <a:lvl2pPr marL="0" indent="457200" algn="ctr">
              <a:buSzTx/>
              <a:buFontTx/>
              <a:buNone/>
              <a:defRPr sz="2400">
                <a:solidFill>
                  <a:srgbClr val="FFFFFF"/>
                </a:solidFill>
              </a:defRPr>
            </a:lvl2pPr>
            <a:lvl3pPr marL="0" indent="914400" algn="ctr">
              <a:buSzTx/>
              <a:buFontTx/>
              <a:buNone/>
              <a:defRPr sz="2400">
                <a:solidFill>
                  <a:srgbClr val="FFFFFF"/>
                </a:solidFill>
              </a:defRPr>
            </a:lvl3pPr>
            <a:lvl4pPr marL="0" indent="1371600" algn="ctr">
              <a:buSzTx/>
              <a:buFontTx/>
              <a:buNone/>
              <a:defRPr sz="2400">
                <a:solidFill>
                  <a:srgbClr val="FFFFFF"/>
                </a:solidFill>
              </a:defRPr>
            </a:lvl4pPr>
            <a:lvl5pPr marL="0" indent="1828800" algn="ctr">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66" name="Title Text"/>
          <p:cNvSpPr txBox="1">
            <a:spLocks noGrp="1"/>
          </p:cNvSpPr>
          <p:nvPr>
            <p:ph type="title"/>
          </p:nvPr>
        </p:nvSpPr>
        <p:spPr>
          <a:xfrm>
            <a:off x="539495" y="365125"/>
            <a:ext cx="10515601" cy="1325563"/>
          </a:xfrm>
          <a:prstGeom prst="rect">
            <a:avLst/>
          </a:prstGeom>
        </p:spPr>
        <p:txBody>
          <a:bodyPr/>
          <a:lstStyle/>
          <a:p>
            <a:r>
              <a:t>Title Text</a:t>
            </a:r>
          </a:p>
        </p:txBody>
      </p:sp>
      <p:sp>
        <p:nvSpPr>
          <p:cNvPr id="67" name="Body Level One…"/>
          <p:cNvSpPr txBox="1">
            <a:spLocks noGrp="1"/>
          </p:cNvSpPr>
          <p:nvPr>
            <p:ph type="body" idx="1"/>
          </p:nvPr>
        </p:nvSpPr>
        <p:spPr>
          <a:xfrm>
            <a:off x="1179575" y="1911095"/>
            <a:ext cx="9829801"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9" name="Freeform: Shape 6"/>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70" name="Freeform: Shape 7"/>
          <p:cNvSpPr/>
          <p:nvPr/>
        </p:nvSpPr>
        <p:spPr>
          <a:xfrm flipH="1">
            <a:off x="123535" y="5717904"/>
            <a:ext cx="1771611" cy="1140097"/>
          </a:xfrm>
          <a:custGeom>
            <a:avLst/>
            <a:gdLst/>
            <a:ahLst/>
            <a:cxnLst>
              <a:cxn ang="0">
                <a:pos x="wd2" y="hd2"/>
              </a:cxn>
              <a:cxn ang="5400000">
                <a:pos x="wd2" y="hd2"/>
              </a:cxn>
              <a:cxn ang="10800000">
                <a:pos x="wd2" y="hd2"/>
              </a:cxn>
              <a:cxn ang="16200000">
                <a:pos x="wd2" y="hd2"/>
              </a:cxn>
            </a:cxnLst>
            <a:rect l="0" t="0" r="r" b="b"/>
            <a:pathLst>
              <a:path w="21544" h="21593"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defRPr>
                <a:latin typeface="+mn-lt"/>
                <a:ea typeface="+mn-ea"/>
                <a:cs typeface="+mn-cs"/>
                <a:sym typeface="Calibri"/>
              </a:defRPr>
            </a:pPr>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Content 2">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9" name="Body Level One…"/>
          <p:cNvSpPr txBox="1">
            <a:spLocks noGrp="1"/>
          </p:cNvSpPr>
          <p:nvPr>
            <p:ph type="body" idx="1"/>
          </p:nvPr>
        </p:nvSpPr>
        <p:spPr>
          <a:xfrm>
            <a:off x="838200" y="1911095"/>
            <a:ext cx="10515600" cy="385974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Quote slide with picture">
    <p:bg>
      <p:bgPr>
        <a:solidFill>
          <a:srgbClr val="000000"/>
        </a:solidFill>
        <a:effectLst/>
      </p:bgPr>
    </p:bg>
    <p:spTree>
      <p:nvGrpSpPr>
        <p:cNvPr id="1" name=""/>
        <p:cNvGrpSpPr/>
        <p:nvPr/>
      </p:nvGrpSpPr>
      <p:grpSpPr>
        <a:xfrm>
          <a:off x="0" y="0"/>
          <a:ext cx="0" cy="0"/>
          <a:chOff x="0" y="0"/>
          <a:chExt cx="0" cy="0"/>
        </a:xfrm>
      </p:grpSpPr>
      <p:sp>
        <p:nvSpPr>
          <p:cNvPr id="86" name="Picture Placeholder 5"/>
          <p:cNvSpPr>
            <a:spLocks noGrp="1"/>
          </p:cNvSpPr>
          <p:nvPr>
            <p:ph type="pic" idx="21"/>
          </p:nvPr>
        </p:nvSpPr>
        <p:spPr>
          <a:xfrm>
            <a:off x="0" y="1"/>
            <a:ext cx="12192000" cy="6858001"/>
          </a:xfrm>
          <a:prstGeom prst="rect">
            <a:avLst/>
          </a:prstGeom>
        </p:spPr>
        <p:txBody>
          <a:bodyPr lIns="91439" rIns="91439">
            <a:noAutofit/>
          </a:bodyPr>
          <a:lstStyle/>
          <a:p>
            <a:endParaRPr/>
          </a:p>
        </p:txBody>
      </p:sp>
      <p:sp>
        <p:nvSpPr>
          <p:cNvPr id="87" name="Title Text"/>
          <p:cNvSpPr txBox="1">
            <a:spLocks noGrp="1"/>
          </p:cNvSpPr>
          <p:nvPr>
            <p:ph type="title"/>
          </p:nvPr>
        </p:nvSpPr>
        <p:spPr>
          <a:xfrm>
            <a:off x="3111500" y="370600"/>
            <a:ext cx="5923842" cy="5923842"/>
          </a:xfrm>
          <a:prstGeom prst="rect">
            <a:avLst/>
          </a:prstGeom>
          <a:solidFill>
            <a:srgbClr val="FFFFFF">
              <a:alpha val="95000"/>
            </a:srgbClr>
          </a:solidFill>
        </p:spPr>
        <p:txBody>
          <a:bodyPr anchor="b"/>
          <a:lstStyle>
            <a:lvl1pPr algn="ctr">
              <a:defRPr sz="4000"/>
            </a:lvl1pPr>
          </a:lstStyle>
          <a:p>
            <a:r>
              <a:t>Title Text</a:t>
            </a:r>
          </a:p>
        </p:txBody>
      </p:sp>
      <p:sp>
        <p:nvSpPr>
          <p:cNvPr id="88" name="Body Level One…"/>
          <p:cNvSpPr txBox="1">
            <a:spLocks noGrp="1"/>
          </p:cNvSpPr>
          <p:nvPr>
            <p:ph type="body" sz="quarter" idx="1"/>
          </p:nvPr>
        </p:nvSpPr>
        <p:spPr>
          <a:xfrm>
            <a:off x="3575303" y="4379976"/>
            <a:ext cx="5038345" cy="71323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9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10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07"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3" name="Freeform: Shape 4"/>
          <p:cNvSpPr/>
          <p:nvPr/>
        </p:nvSpPr>
        <p:spPr>
          <a:xfrm rot="16200000">
            <a:off x="-388933" y="4841194"/>
            <a:ext cx="1737401" cy="95953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defRPr>
                <a:latin typeface="+mn-lt"/>
                <a:ea typeface="+mn-ea"/>
                <a:cs typeface="+mn-cs"/>
                <a:sym typeface="Calibri"/>
              </a:defRPr>
            </a:pPr>
            <a:endParaRPr/>
          </a:p>
        </p:txBody>
      </p:sp>
      <p:sp>
        <p:nvSpPr>
          <p:cNvPr id="4" name="Freeform: Shape 5"/>
          <p:cNvSpPr/>
          <p:nvPr/>
        </p:nvSpPr>
        <p:spPr>
          <a:xfrm>
            <a:off x="10494433" y="2"/>
            <a:ext cx="849329" cy="3576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568" y="760"/>
                </a:lnTo>
                <a:cubicBezTo>
                  <a:pt x="20543" y="12654"/>
                  <a:pt x="16111" y="21600"/>
                  <a:pt x="10800" y="21600"/>
                </a:cubicBezTo>
                <a:cubicBezTo>
                  <a:pt x="5489" y="21600"/>
                  <a:pt x="1057" y="12654"/>
                  <a:pt x="32" y="760"/>
                </a:cubicBezTo>
                <a:close/>
              </a:path>
            </a:pathLst>
          </a:custGeom>
          <a:solidFill>
            <a:schemeClr val="accent4"/>
          </a:solidFill>
          <a:ln w="12700">
            <a:miter lim="400000"/>
          </a:ln>
        </p:spPr>
        <p:txBody>
          <a:bodyPr lIns="45719" rIns="45719" anchor="ctr"/>
          <a:lstStyle/>
          <a:p>
            <a:pPr algn="ctr">
              <a:defRPr>
                <a:solidFill>
                  <a:srgbClr val="FFFFFF"/>
                </a:solidFill>
                <a:latin typeface="+mn-lt"/>
                <a:ea typeface="+mn-ea"/>
                <a:cs typeface="+mn-cs"/>
                <a:sym typeface="Calibri"/>
              </a:defRPr>
            </a:pPr>
            <a:endParaRPr/>
          </a:p>
        </p:txBody>
      </p:sp>
      <p:sp>
        <p:nvSpPr>
          <p:cNvPr id="5"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w Cen MT"/>
          <a:ea typeface="Tw Cen MT"/>
          <a:cs typeface="Tw Cen MT"/>
          <a:sym typeface="Tw Cen M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Avenir Next LT Pro"/>
          <a:ea typeface="Avenir Next LT Pro"/>
          <a:cs typeface="Avenir Next LT Pro"/>
          <a:sym typeface="Avenir Next LT Pro"/>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venir Next LT Pro"/>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sz="3200" dirty="0"/>
          </a:p>
        </p:txBody>
      </p:sp>
      <p:sp>
        <p:nvSpPr>
          <p:cNvPr id="3" name="Text Placeholder 2"/>
          <p:cNvSpPr>
            <a:spLocks noGrp="1"/>
          </p:cNvSpPr>
          <p:nvPr>
            <p:ph type="body" sz="quarter" idx="1"/>
          </p:nvPr>
        </p:nvSpPr>
        <p:spPr/>
        <p:txBody>
          <a:bodyPr/>
          <a:lstStyle/>
          <a:p>
            <a:r>
              <a:rPr lang="en-IN" dirty="0"/>
              <a:t>Log File Analysis &amp; Reporting System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MySQL Workbench Integration</a:t>
            </a:r>
          </a:p>
        </p:txBody>
      </p:sp>
      <p:sp>
        <p:nvSpPr>
          <p:cNvPr id="3" name="Text Placeholder 2"/>
          <p:cNvSpPr>
            <a:spLocks noGrp="1"/>
          </p:cNvSpPr>
          <p:nvPr>
            <p:ph type="body" idx="1"/>
          </p:nvPr>
        </p:nvSpPr>
        <p:spPr/>
        <p:txBody>
          <a:bodyPr/>
          <a:lstStyle/>
          <a:p>
            <a:r>
              <a:rPr sz="2000"/>
              <a:t>SQL compatible with Workbench: CREATE DATABASE + tables</a:t>
            </a:r>
          </a:p>
          <a:p>
            <a:r>
              <a:rPr sz="2000"/>
              <a:t>Use GUI to execute schema creation and verify structure</a:t>
            </a:r>
          </a:p>
          <a:p>
            <a:r>
              <a:rPr sz="2000"/>
              <a:t>Supports visual confirmation of schema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Python CLI Workflow</a:t>
            </a:r>
            <a:r>
              <a:rPr lang="en-IN" sz="3200" dirty="0"/>
              <a:t>          </a:t>
            </a:r>
            <a:endParaRPr sz="3200" dirty="0"/>
          </a:p>
        </p:txBody>
      </p:sp>
      <p:sp>
        <p:nvSpPr>
          <p:cNvPr id="3" name="Text Placeholder 2"/>
          <p:cNvSpPr>
            <a:spLocks noGrp="1"/>
          </p:cNvSpPr>
          <p:nvPr>
            <p:ph type="body" idx="1"/>
          </p:nvPr>
        </p:nvSpPr>
        <p:spPr/>
        <p:txBody>
          <a:bodyPr/>
          <a:lstStyle/>
          <a:p>
            <a:r>
              <a:rPr sz="2000" dirty="0" err="1"/>
              <a:t>process_logs</a:t>
            </a:r>
            <a:r>
              <a:rPr sz="2000" dirty="0"/>
              <a:t> — Parse and load Apache logs in batch</a:t>
            </a:r>
            <a:r>
              <a:rPr lang="en-IN" sz="2000" dirty="0"/>
              <a:t> DB</a:t>
            </a:r>
            <a:endParaRPr sz="2000" dirty="0"/>
          </a:p>
          <a:p>
            <a:r>
              <a:rPr sz="2000" dirty="0" err="1"/>
              <a:t>generate_report</a:t>
            </a:r>
            <a:r>
              <a:rPr sz="2000" dirty="0"/>
              <a:t> — View top IPs, HTTP status stats, traffic</a:t>
            </a:r>
          </a:p>
          <a:p>
            <a:r>
              <a:rPr sz="2000" dirty="0"/>
              <a:t>Output presented as formatted CLI tables via tabulate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Database Schema Overview</a:t>
            </a:r>
          </a:p>
        </p:txBody>
      </p:sp>
      <p:sp>
        <p:nvSpPr>
          <p:cNvPr id="3" name="Text Placeholder 2"/>
          <p:cNvSpPr>
            <a:spLocks noGrp="1"/>
          </p:cNvSpPr>
          <p:nvPr>
            <p:ph type="body" idx="1"/>
          </p:nvPr>
        </p:nvSpPr>
        <p:spPr/>
        <p:txBody>
          <a:bodyPr/>
          <a:lstStyle/>
          <a:p>
            <a:r>
              <a:rPr sz="2000"/>
              <a:t>user_agents: UA string, OS, browser, device</a:t>
            </a:r>
          </a:p>
          <a:p>
            <a:r>
              <a:rPr sz="2000"/>
              <a:t>log_entries: IP, timestamp, method, status, referrer</a:t>
            </a:r>
          </a:p>
          <a:p>
            <a:r>
              <a:rPr sz="2000"/>
              <a:t>Linked via foreign key (user_agent_id)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Configuration &amp; Requirements</a:t>
            </a:r>
          </a:p>
        </p:txBody>
      </p:sp>
      <p:sp>
        <p:nvSpPr>
          <p:cNvPr id="3" name="Text Placeholder 2"/>
          <p:cNvSpPr>
            <a:spLocks noGrp="1"/>
          </p:cNvSpPr>
          <p:nvPr>
            <p:ph type="body" idx="1"/>
          </p:nvPr>
        </p:nvSpPr>
        <p:spPr/>
        <p:txBody>
          <a:bodyPr/>
          <a:lstStyle/>
          <a:p>
            <a:r>
              <a:rPr sz="2000" dirty="0"/>
              <a:t>config.ini: DB credentials (host, user, password)</a:t>
            </a:r>
          </a:p>
          <a:p>
            <a:r>
              <a:rPr sz="2000" dirty="0"/>
              <a:t>requirements.txt: </a:t>
            </a:r>
            <a:r>
              <a:rPr sz="2000" dirty="0" err="1"/>
              <a:t>mysql</a:t>
            </a:r>
            <a:r>
              <a:rPr sz="2000" dirty="0"/>
              <a:t>-connector-python, tabulate</a:t>
            </a:r>
          </a:p>
          <a:p>
            <a:r>
              <a:rPr sz="2000" dirty="0"/>
              <a:t>Python 3.</a:t>
            </a:r>
            <a:r>
              <a:rPr lang="en-IN" sz="2000" dirty="0"/>
              <a:t>10</a:t>
            </a:r>
            <a:r>
              <a:rPr sz="2000" dirty="0"/>
              <a:t>+ environment with </a:t>
            </a:r>
            <a:r>
              <a:rPr sz="2000" dirty="0" err="1"/>
              <a:t>venv</a:t>
            </a:r>
            <a:r>
              <a:rPr sz="2000" dirty="0"/>
              <a:t> activated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Running the App</a:t>
            </a:r>
          </a:p>
        </p:txBody>
      </p:sp>
      <p:sp>
        <p:nvSpPr>
          <p:cNvPr id="3" name="Text Placeholder 2"/>
          <p:cNvSpPr>
            <a:spLocks noGrp="1"/>
          </p:cNvSpPr>
          <p:nvPr>
            <p:ph type="body" idx="1"/>
          </p:nvPr>
        </p:nvSpPr>
        <p:spPr/>
        <p:txBody>
          <a:bodyPr/>
          <a:lstStyle/>
          <a:p>
            <a:r>
              <a:rPr sz="2000" dirty="0"/>
              <a:t>Create DB &amp; tables in Workbench (run </a:t>
            </a:r>
            <a:r>
              <a:rPr sz="2000" dirty="0" err="1"/>
              <a:t>create_tables.sql</a:t>
            </a:r>
            <a:r>
              <a:rPr sz="2000" dirty="0"/>
              <a:t>)</a:t>
            </a:r>
          </a:p>
          <a:p>
            <a:r>
              <a:rPr sz="2000" dirty="0"/>
              <a:t>Run: </a:t>
            </a:r>
            <a:r>
              <a:rPr lang="en-IN" sz="2000" dirty="0"/>
              <a:t>python main.py </a:t>
            </a:r>
            <a:r>
              <a:rPr lang="en-IN" sz="2000" dirty="0" err="1"/>
              <a:t>process_logs</a:t>
            </a:r>
            <a:r>
              <a:rPr lang="en-IN" sz="2000" dirty="0"/>
              <a:t> </a:t>
            </a:r>
            <a:r>
              <a:rPr lang="en-IN" sz="2000" dirty="0" err="1"/>
              <a:t>sample_logs</a:t>
            </a:r>
            <a:r>
              <a:rPr lang="en-IN" sz="2000" dirty="0"/>
              <a:t>/access.log --</a:t>
            </a:r>
            <a:r>
              <a:rPr lang="en-IN" sz="2000" dirty="0" err="1"/>
              <a:t>batch_size</a:t>
            </a:r>
            <a:r>
              <a:rPr lang="en-IN" sz="2000" dirty="0"/>
              <a:t> 500</a:t>
            </a:r>
          </a:p>
          <a:p>
            <a:r>
              <a:rPr sz="2000" dirty="0"/>
              <a:t>Run: </a:t>
            </a:r>
            <a:r>
              <a:rPr lang="en-US" sz="2000" dirty="0"/>
              <a:t>python main.py </a:t>
            </a:r>
            <a:r>
              <a:rPr lang="en-US" sz="2000" dirty="0" err="1"/>
              <a:t>generate_report</a:t>
            </a:r>
            <a:r>
              <a:rPr lang="en-US" sz="2000" dirty="0"/>
              <a:t> </a:t>
            </a:r>
            <a:r>
              <a:rPr lang="en-US" sz="2000" dirty="0" err="1"/>
              <a:t>top_n_ips</a:t>
            </a:r>
            <a:r>
              <a:rPr lang="en-US" sz="2000" dirty="0"/>
              <a:t> –-n 5</a:t>
            </a:r>
            <a:endParaRPr lang="en-IN" sz="2000" dirty="0"/>
          </a:p>
          <a:p>
            <a:r>
              <a:rPr lang="en-IN" sz="2000" dirty="0"/>
              <a:t>Run: python main.py </a:t>
            </a:r>
            <a:r>
              <a:rPr lang="en-IN" sz="2000" dirty="0" err="1"/>
              <a:t>generate_report</a:t>
            </a:r>
            <a:r>
              <a:rPr lang="en-IN" sz="2000" dirty="0"/>
              <a:t> </a:t>
            </a:r>
            <a:r>
              <a:rPr lang="en-IN" sz="2000" dirty="0" err="1"/>
              <a:t>status_code_distribution</a:t>
            </a:r>
            <a:endParaRPr lang="en-IN" sz="2000" dirty="0"/>
          </a:p>
          <a:p>
            <a:r>
              <a:rPr lang="en-IN" sz="2000" dirty="0"/>
              <a:t>Run: </a:t>
            </a:r>
            <a:r>
              <a:rPr lang="en-US" sz="2000" dirty="0"/>
              <a:t>python main.py </a:t>
            </a:r>
            <a:r>
              <a:rPr lang="en-US" sz="2000" dirty="0" err="1"/>
              <a:t>generate_report</a:t>
            </a:r>
            <a:r>
              <a:rPr lang="en-US" sz="2000" dirty="0"/>
              <a:t> </a:t>
            </a:r>
            <a:r>
              <a:rPr lang="en-US" sz="2000" dirty="0" err="1"/>
              <a:t>hourly_traffic</a:t>
            </a:r>
            <a:r>
              <a:rPr lang="en-US" sz="2000" dirty="0"/>
              <a:t> </a:t>
            </a:r>
            <a:endParaRPr lang="en-IN" sz="2000" dirty="0"/>
          </a:p>
          <a:p>
            <a:pPr marL="0" indent="0">
              <a:buNone/>
            </a:pP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Data for Testing</a:t>
            </a:r>
          </a:p>
        </p:txBody>
      </p:sp>
      <p:sp>
        <p:nvSpPr>
          <p:cNvPr id="3" name="Text Placeholder 2"/>
          <p:cNvSpPr>
            <a:spLocks noGrp="1"/>
          </p:cNvSpPr>
          <p:nvPr>
            <p:ph type="body" idx="1"/>
          </p:nvPr>
        </p:nvSpPr>
        <p:spPr/>
        <p:txBody>
          <a:bodyPr/>
          <a:lstStyle/>
          <a:p>
            <a:r>
              <a:rPr sz="2000" dirty="0"/>
              <a:t>4 user agents inserted with varied OS/browser/device</a:t>
            </a:r>
          </a:p>
          <a:p>
            <a:r>
              <a:rPr sz="2000" dirty="0"/>
              <a:t>5 log entries: mix of GET/POST, status codes (200, 404, 500)</a:t>
            </a:r>
          </a:p>
          <a:p>
            <a:r>
              <a:rPr sz="2000" dirty="0"/>
              <a:t>Validated with SQL SELECT joining both tables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Output</a:t>
            </a:r>
          </a:p>
        </p:txBody>
      </p:sp>
      <p:pic>
        <p:nvPicPr>
          <p:cNvPr id="4" name="Picture 3">
            <a:extLst>
              <a:ext uri="{FF2B5EF4-FFF2-40B4-BE49-F238E27FC236}">
                <a16:creationId xmlns:a16="http://schemas.microsoft.com/office/drawing/2014/main" id="{C9949D3B-F26A-AAAA-E703-F115C1696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92" y="1175503"/>
            <a:ext cx="6369978" cy="4539497"/>
          </a:xfrm>
          <a:prstGeom prst="rect">
            <a:avLst/>
          </a:prstGeom>
        </p:spPr>
      </p:pic>
      <p:pic>
        <p:nvPicPr>
          <p:cNvPr id="6" name="Picture 5">
            <a:extLst>
              <a:ext uri="{FF2B5EF4-FFF2-40B4-BE49-F238E27FC236}">
                <a16:creationId xmlns:a16="http://schemas.microsoft.com/office/drawing/2014/main" id="{66FA4D79-DE8F-22F4-1B01-3581AF4C1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768" y="1142999"/>
            <a:ext cx="5118140" cy="4572001"/>
          </a:xfrm>
          <a:prstGeom prst="rect">
            <a:avLst/>
          </a:prstGeom>
        </p:spPr>
      </p:pic>
      <p:pic>
        <p:nvPicPr>
          <p:cNvPr id="8" name="Picture 7">
            <a:extLst>
              <a:ext uri="{FF2B5EF4-FFF2-40B4-BE49-F238E27FC236}">
                <a16:creationId xmlns:a16="http://schemas.microsoft.com/office/drawing/2014/main" id="{D04509DE-1782-3D19-D56F-2803F026C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6463" y="5127421"/>
            <a:ext cx="7823445" cy="162678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5339-5BD3-A4E3-8431-A94ED54A6DF4}"/>
              </a:ext>
            </a:extLst>
          </p:cNvPr>
          <p:cNvSpPr>
            <a:spLocks noGrp="1"/>
          </p:cNvSpPr>
          <p:nvPr>
            <p:ph type="title"/>
          </p:nvPr>
        </p:nvSpPr>
        <p:spPr/>
        <p:txBody>
          <a:bodyPr/>
          <a:lstStyle/>
          <a:p>
            <a:r>
              <a:rPr lang="en-IN" dirty="0"/>
              <a:t>                    Learning Object</a:t>
            </a:r>
          </a:p>
        </p:txBody>
      </p:sp>
      <p:sp>
        <p:nvSpPr>
          <p:cNvPr id="3" name="Text Placeholder 2">
            <a:extLst>
              <a:ext uri="{FF2B5EF4-FFF2-40B4-BE49-F238E27FC236}">
                <a16:creationId xmlns:a16="http://schemas.microsoft.com/office/drawing/2014/main" id="{682AF669-D62C-D6F6-396A-A2A68C4D3476}"/>
              </a:ext>
            </a:extLst>
          </p:cNvPr>
          <p:cNvSpPr>
            <a:spLocks noGrp="1"/>
          </p:cNvSpPr>
          <p:nvPr>
            <p:ph type="body" idx="1"/>
          </p:nvPr>
        </p:nvSpPr>
        <p:spPr>
          <a:xfrm>
            <a:off x="693019" y="1491917"/>
            <a:ext cx="11097928" cy="4928134"/>
          </a:xfrm>
        </p:spPr>
        <p:txBody>
          <a:bodyPr/>
          <a:lstStyle/>
          <a:p>
            <a:r>
              <a:rPr lang="en-IN" dirty="0"/>
              <a:t>Data Parsing-:</a:t>
            </a:r>
            <a:r>
              <a:rPr lang="en-US" dirty="0"/>
              <a:t> Master parsing semi-structured text data using regular expressions.</a:t>
            </a:r>
          </a:p>
          <a:p>
            <a:r>
              <a:rPr lang="en-IN" dirty="0"/>
              <a:t>Database Design-:</a:t>
            </a:r>
            <a:r>
              <a:rPr lang="en-US" dirty="0"/>
              <a:t> Design and implement an optimized relational database schema for log data.</a:t>
            </a:r>
          </a:p>
          <a:p>
            <a:r>
              <a:rPr lang="en-IN" dirty="0"/>
              <a:t>Database Management-:</a:t>
            </a:r>
            <a:r>
              <a:rPr lang="en-US" b="1" dirty="0"/>
              <a:t> </a:t>
            </a:r>
            <a:r>
              <a:rPr lang="en-US" dirty="0"/>
              <a:t>Efficiently load and manage large volumes of data in MySQL.</a:t>
            </a:r>
          </a:p>
          <a:p>
            <a:r>
              <a:rPr lang="en-US" dirty="0"/>
              <a:t>Advanced SQL-:</a:t>
            </a:r>
            <a:r>
              <a:rPr lang="en-US" b="1" dirty="0"/>
              <a:t> </a:t>
            </a:r>
            <a:r>
              <a:rPr lang="en-US" dirty="0"/>
              <a:t>Develop advanced SQL queries for data aggregation and trend analysis.</a:t>
            </a:r>
          </a:p>
          <a:p>
            <a:r>
              <a:rPr lang="en-US" dirty="0"/>
              <a:t>CLI Development-:Build a robust and user-friendly command-line interface.</a:t>
            </a:r>
          </a:p>
          <a:p>
            <a:endParaRPr lang="en-US" dirty="0"/>
          </a:p>
          <a:p>
            <a:endParaRPr lang="en-US" dirty="0"/>
          </a:p>
          <a:p>
            <a:endParaRPr lang="en-IN" dirty="0"/>
          </a:p>
        </p:txBody>
      </p:sp>
    </p:spTree>
    <p:extLst>
      <p:ext uri="{BB962C8B-B14F-4D97-AF65-F5344CB8AC3E}">
        <p14:creationId xmlns:p14="http://schemas.microsoft.com/office/powerpoint/2010/main" val="55513729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200"/>
              <a:t>Conclusion &amp; Next Steps</a:t>
            </a:r>
          </a:p>
        </p:txBody>
      </p:sp>
      <p:sp>
        <p:nvSpPr>
          <p:cNvPr id="3" name="Text Placeholder 2"/>
          <p:cNvSpPr>
            <a:spLocks noGrp="1"/>
          </p:cNvSpPr>
          <p:nvPr>
            <p:ph type="body" idx="1"/>
          </p:nvPr>
        </p:nvSpPr>
        <p:spPr/>
        <p:txBody>
          <a:bodyPr/>
          <a:lstStyle/>
          <a:p>
            <a:r>
              <a:rPr sz="2000"/>
              <a:t>Fully functional CLI log analysis tool</a:t>
            </a:r>
          </a:p>
          <a:p>
            <a:r>
              <a:rPr sz="2000"/>
              <a:t>Compatible with MySQL Workbench &amp; real-world logs</a:t>
            </a:r>
          </a:p>
          <a:p>
            <a:r>
              <a:rPr sz="2000"/>
              <a:t>Can be extended with dashboards, geolocation, ML alerts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36DF-2D87-0756-5E95-52E23BD97FFD}"/>
              </a:ext>
            </a:extLst>
          </p:cNvPr>
          <p:cNvSpPr>
            <a:spLocks noGrp="1"/>
          </p:cNvSpPr>
          <p:nvPr>
            <p:ph type="title"/>
          </p:nvPr>
        </p:nvSpPr>
        <p:spPr/>
        <p:txBody>
          <a:bodyPr/>
          <a:lstStyle/>
          <a:p>
            <a:r>
              <a:rPr lang="en-IN" dirty="0"/>
              <a:t>                            Content  </a:t>
            </a:r>
          </a:p>
        </p:txBody>
      </p:sp>
      <p:sp>
        <p:nvSpPr>
          <p:cNvPr id="3" name="Text Placeholder 2">
            <a:extLst>
              <a:ext uri="{FF2B5EF4-FFF2-40B4-BE49-F238E27FC236}">
                <a16:creationId xmlns:a16="http://schemas.microsoft.com/office/drawing/2014/main" id="{4BD832A1-CB90-B43F-C1E2-FEDD31C4FD55}"/>
              </a:ext>
            </a:extLst>
          </p:cNvPr>
          <p:cNvSpPr>
            <a:spLocks noGrp="1"/>
          </p:cNvSpPr>
          <p:nvPr>
            <p:ph type="body" idx="1"/>
          </p:nvPr>
        </p:nvSpPr>
        <p:spPr>
          <a:xfrm>
            <a:off x="933651" y="1511166"/>
            <a:ext cx="10420149" cy="4981709"/>
          </a:xfrm>
        </p:spPr>
        <p:txBody>
          <a:bodyPr>
            <a:normAutofit lnSpcReduction="10000"/>
          </a:bodyPr>
          <a:lstStyle/>
          <a:p>
            <a:r>
              <a:rPr lang="en-IN" dirty="0"/>
              <a:t>Project Overview</a:t>
            </a:r>
          </a:p>
          <a:p>
            <a:r>
              <a:rPr lang="en-IN" dirty="0"/>
              <a:t>Project Goal</a:t>
            </a:r>
          </a:p>
          <a:p>
            <a:r>
              <a:rPr lang="en-IN" dirty="0"/>
              <a:t>Core Feature Implemented</a:t>
            </a:r>
          </a:p>
          <a:p>
            <a:r>
              <a:rPr lang="en-IN" dirty="0"/>
              <a:t>Technology</a:t>
            </a:r>
          </a:p>
          <a:p>
            <a:r>
              <a:rPr lang="en-IN" dirty="0"/>
              <a:t>Architecture</a:t>
            </a:r>
          </a:p>
          <a:p>
            <a:r>
              <a:rPr lang="en-IN" dirty="0"/>
              <a:t>Project Structure</a:t>
            </a:r>
          </a:p>
          <a:p>
            <a:r>
              <a:rPr lang="en-IN" dirty="0" err="1"/>
              <a:t>MySql</a:t>
            </a:r>
            <a:r>
              <a:rPr lang="en-IN" dirty="0"/>
              <a:t> </a:t>
            </a:r>
            <a:r>
              <a:rPr lang="en-IN" dirty="0" err="1"/>
              <a:t>Integeration</a:t>
            </a:r>
            <a:endParaRPr lang="en-IN" dirty="0"/>
          </a:p>
          <a:p>
            <a:r>
              <a:rPr lang="en-IN" dirty="0"/>
              <a:t>Database Schema</a:t>
            </a:r>
          </a:p>
          <a:p>
            <a:r>
              <a:rPr lang="en-IN" dirty="0"/>
              <a:t>Python Cli Workflow</a:t>
            </a:r>
          </a:p>
          <a:p>
            <a:r>
              <a:rPr lang="en-IN" dirty="0"/>
              <a:t>Configuration Requirements</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0403673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C80-4A84-7E33-9777-7278576C74DD}"/>
              </a:ext>
            </a:extLst>
          </p:cNvPr>
          <p:cNvSpPr>
            <a:spLocks noGrp="1"/>
          </p:cNvSpPr>
          <p:nvPr>
            <p:ph type="title"/>
          </p:nvPr>
        </p:nvSpPr>
        <p:spPr/>
        <p:txBody>
          <a:bodyPr/>
          <a:lstStyle/>
          <a:p>
            <a:r>
              <a:rPr lang="en-IN" b="1" dirty="0"/>
              <a:t>                      Project Overview</a:t>
            </a:r>
            <a:br>
              <a:rPr lang="en-IN" b="1" dirty="0"/>
            </a:br>
            <a:endParaRPr lang="en-IN" dirty="0"/>
          </a:p>
        </p:txBody>
      </p:sp>
      <p:sp>
        <p:nvSpPr>
          <p:cNvPr id="3" name="Text Placeholder 2">
            <a:extLst>
              <a:ext uri="{FF2B5EF4-FFF2-40B4-BE49-F238E27FC236}">
                <a16:creationId xmlns:a16="http://schemas.microsoft.com/office/drawing/2014/main" id="{A1483421-DE5F-BED7-B2FE-44F6CF8C30CE}"/>
              </a:ext>
            </a:extLst>
          </p:cNvPr>
          <p:cNvSpPr>
            <a:spLocks noGrp="1"/>
          </p:cNvSpPr>
          <p:nvPr>
            <p:ph type="body" idx="1"/>
          </p:nvPr>
        </p:nvSpPr>
        <p:spPr/>
        <p:txBody>
          <a:bodyPr/>
          <a:lstStyle/>
          <a:p>
            <a:r>
              <a:rPr lang="en-US" dirty="0"/>
              <a:t>Develop a CLI tool to ingest, process, and analyze web server log files. It should read large files, extract structured data, persist it in MySQL, and offer commands for querying and reporting on web traffic, user behavior, and server performance.</a:t>
            </a:r>
          </a:p>
          <a:p>
            <a:endParaRPr lang="en-IN" dirty="0"/>
          </a:p>
        </p:txBody>
      </p:sp>
    </p:spTree>
    <p:extLst>
      <p:ext uri="{BB962C8B-B14F-4D97-AF65-F5344CB8AC3E}">
        <p14:creationId xmlns:p14="http://schemas.microsoft.com/office/powerpoint/2010/main" val="3178072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Project Goals</a:t>
            </a:r>
          </a:p>
        </p:txBody>
      </p:sp>
      <p:sp>
        <p:nvSpPr>
          <p:cNvPr id="3" name="Text Placeholder 2"/>
          <p:cNvSpPr>
            <a:spLocks noGrp="1"/>
          </p:cNvSpPr>
          <p:nvPr>
            <p:ph type="body" idx="1"/>
          </p:nvPr>
        </p:nvSpPr>
        <p:spPr/>
        <p:txBody>
          <a:bodyPr/>
          <a:lstStyle/>
          <a:p>
            <a:r>
              <a:rPr sz="2000" dirty="0"/>
              <a:t>Process and analyze web server logs using a CLI tool</a:t>
            </a:r>
          </a:p>
          <a:p>
            <a:r>
              <a:rPr sz="2000" dirty="0"/>
              <a:t>Store structured data in MySQL and generate reports</a:t>
            </a:r>
          </a:p>
          <a:p>
            <a:r>
              <a:rPr sz="2000" dirty="0"/>
              <a:t>Enable quick insights into traffic, status codes, and user behavior</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Core Features Implemented</a:t>
            </a:r>
          </a:p>
        </p:txBody>
      </p:sp>
      <p:sp>
        <p:nvSpPr>
          <p:cNvPr id="3" name="Text Placeholder 2"/>
          <p:cNvSpPr>
            <a:spLocks noGrp="1"/>
          </p:cNvSpPr>
          <p:nvPr>
            <p:ph type="body" idx="1"/>
          </p:nvPr>
        </p:nvSpPr>
        <p:spPr/>
        <p:txBody>
          <a:bodyPr/>
          <a:lstStyle/>
          <a:p>
            <a:r>
              <a:rPr sz="2000"/>
              <a:t>Log parsing (Apache Common Log Format)</a:t>
            </a:r>
          </a:p>
          <a:p>
            <a:r>
              <a:rPr sz="2000"/>
              <a:t>Normalized MySQL schema with user_agents &amp; log_entries</a:t>
            </a:r>
          </a:p>
          <a:p>
            <a:r>
              <a:rPr sz="2000"/>
              <a:t>Argparse-based CLI with processing &amp; reporting commands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3480-16DB-D4FC-3983-CE95E424881A}"/>
              </a:ext>
            </a:extLst>
          </p:cNvPr>
          <p:cNvSpPr>
            <a:spLocks noGrp="1"/>
          </p:cNvSpPr>
          <p:nvPr>
            <p:ph type="title"/>
          </p:nvPr>
        </p:nvSpPr>
        <p:spPr/>
        <p:txBody>
          <a:bodyPr/>
          <a:lstStyle/>
          <a:p>
            <a:r>
              <a:rPr lang="en-IN" dirty="0"/>
              <a:t>                       Technology</a:t>
            </a:r>
          </a:p>
        </p:txBody>
      </p:sp>
      <p:sp>
        <p:nvSpPr>
          <p:cNvPr id="3" name="Text Placeholder 2">
            <a:extLst>
              <a:ext uri="{FF2B5EF4-FFF2-40B4-BE49-F238E27FC236}">
                <a16:creationId xmlns:a16="http://schemas.microsoft.com/office/drawing/2014/main" id="{D9E93834-A0D7-4FE3-AB6F-0233534E8CD5}"/>
              </a:ext>
            </a:extLst>
          </p:cNvPr>
          <p:cNvSpPr>
            <a:spLocks noGrp="1"/>
          </p:cNvSpPr>
          <p:nvPr>
            <p:ph type="body" idx="1"/>
          </p:nvPr>
        </p:nvSpPr>
        <p:spPr/>
        <p:txBody>
          <a:bodyPr/>
          <a:lstStyle/>
          <a:p>
            <a:r>
              <a:rPr lang="en-IN" dirty="0"/>
              <a:t>Python</a:t>
            </a:r>
          </a:p>
          <a:p>
            <a:r>
              <a:rPr lang="en-IN" dirty="0" err="1"/>
              <a:t>Mysql</a:t>
            </a:r>
            <a:endParaRPr lang="en-IN" dirty="0"/>
          </a:p>
          <a:p>
            <a:r>
              <a:rPr lang="en-IN" dirty="0"/>
              <a:t>Python Libraries</a:t>
            </a:r>
          </a:p>
          <a:p>
            <a:r>
              <a:rPr lang="en-IN" dirty="0"/>
              <a:t>Log Format (ACLF the typical format web server access)</a:t>
            </a:r>
          </a:p>
          <a:p>
            <a:endParaRPr lang="en-IN" dirty="0"/>
          </a:p>
        </p:txBody>
      </p:sp>
    </p:spTree>
    <p:extLst>
      <p:ext uri="{BB962C8B-B14F-4D97-AF65-F5344CB8AC3E}">
        <p14:creationId xmlns:p14="http://schemas.microsoft.com/office/powerpoint/2010/main" val="25068784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A21C-C221-B8BA-FE41-52916629C0D8}"/>
              </a:ext>
            </a:extLst>
          </p:cNvPr>
          <p:cNvSpPr>
            <a:spLocks noGrp="1"/>
          </p:cNvSpPr>
          <p:nvPr>
            <p:ph type="title"/>
          </p:nvPr>
        </p:nvSpPr>
        <p:spPr/>
        <p:txBody>
          <a:bodyPr/>
          <a:lstStyle/>
          <a:p>
            <a:r>
              <a:rPr lang="en-IN" dirty="0"/>
              <a:t>                       Architecture</a:t>
            </a:r>
          </a:p>
        </p:txBody>
      </p:sp>
      <p:pic>
        <p:nvPicPr>
          <p:cNvPr id="4" name="Picture 3">
            <a:extLst>
              <a:ext uri="{FF2B5EF4-FFF2-40B4-BE49-F238E27FC236}">
                <a16:creationId xmlns:a16="http://schemas.microsoft.com/office/drawing/2014/main" id="{30EA998F-4042-155A-8F9F-D0B55BFB0928}"/>
              </a:ext>
            </a:extLst>
          </p:cNvPr>
          <p:cNvPicPr>
            <a:picLocks noChangeAspect="1"/>
          </p:cNvPicPr>
          <p:nvPr/>
        </p:nvPicPr>
        <p:blipFill>
          <a:blip r:embed="rId2"/>
          <a:stretch>
            <a:fillRect/>
          </a:stretch>
        </p:blipFill>
        <p:spPr>
          <a:xfrm>
            <a:off x="3868613" y="1279722"/>
            <a:ext cx="3609261" cy="5413891"/>
          </a:xfrm>
          <a:prstGeom prst="rect">
            <a:avLst/>
          </a:prstGeom>
        </p:spPr>
      </p:pic>
    </p:spTree>
    <p:extLst>
      <p:ext uri="{BB962C8B-B14F-4D97-AF65-F5344CB8AC3E}">
        <p14:creationId xmlns:p14="http://schemas.microsoft.com/office/powerpoint/2010/main" val="10251948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EE9E-EDFA-98AD-EF9B-67B3A100CAA2}"/>
              </a:ext>
            </a:extLst>
          </p:cNvPr>
          <p:cNvSpPr>
            <a:spLocks noGrp="1"/>
          </p:cNvSpPr>
          <p:nvPr>
            <p:ph type="title"/>
          </p:nvPr>
        </p:nvSpPr>
        <p:spPr/>
        <p:txBody>
          <a:bodyPr/>
          <a:lstStyle/>
          <a:p>
            <a:endParaRPr lang="en-IN" dirty="0"/>
          </a:p>
        </p:txBody>
      </p:sp>
      <p:pic>
        <p:nvPicPr>
          <p:cNvPr id="6" name="Picture 5">
            <a:extLst>
              <a:ext uri="{FF2B5EF4-FFF2-40B4-BE49-F238E27FC236}">
                <a16:creationId xmlns:a16="http://schemas.microsoft.com/office/drawing/2014/main" id="{D12BC10F-EE5B-9B8A-661D-9F69F2004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16" y="365125"/>
            <a:ext cx="11911184" cy="6275705"/>
          </a:xfrm>
          <a:prstGeom prst="rect">
            <a:avLst/>
          </a:prstGeom>
        </p:spPr>
      </p:pic>
    </p:spTree>
    <p:extLst>
      <p:ext uri="{BB962C8B-B14F-4D97-AF65-F5344CB8AC3E}">
        <p14:creationId xmlns:p14="http://schemas.microsoft.com/office/powerpoint/2010/main" val="145710950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                                  </a:t>
            </a:r>
            <a:r>
              <a:rPr sz="3200" dirty="0"/>
              <a:t>Project Structure</a:t>
            </a:r>
          </a:p>
        </p:txBody>
      </p:sp>
      <p:sp>
        <p:nvSpPr>
          <p:cNvPr id="3" name="Text Placeholder 2"/>
          <p:cNvSpPr>
            <a:spLocks noGrp="1"/>
          </p:cNvSpPr>
          <p:nvPr>
            <p:ph type="body" idx="1"/>
          </p:nvPr>
        </p:nvSpPr>
        <p:spPr/>
        <p:txBody>
          <a:bodyPr/>
          <a:lstStyle/>
          <a:p>
            <a:r>
              <a:rPr sz="2000" dirty="0"/>
              <a:t>main.py, log_parser.py, mysql_handler.py — core logic</a:t>
            </a:r>
          </a:p>
          <a:p>
            <a:r>
              <a:rPr sz="2000" dirty="0" err="1"/>
              <a:t>sql</a:t>
            </a:r>
            <a:r>
              <a:rPr sz="2000" dirty="0"/>
              <a:t>/</a:t>
            </a:r>
            <a:r>
              <a:rPr sz="2000" dirty="0" err="1"/>
              <a:t>create_tables.sql</a:t>
            </a:r>
            <a:r>
              <a:rPr sz="2000" dirty="0"/>
              <a:t> — schema definitions</a:t>
            </a:r>
          </a:p>
          <a:p>
            <a:r>
              <a:rPr sz="2000" dirty="0" err="1"/>
              <a:t>sample_logs</a:t>
            </a:r>
            <a:r>
              <a:rPr sz="2000" dirty="0"/>
              <a:t>/access.log — sample data for testing</a:t>
            </a:r>
            <a:endParaRPr lang="en-IN" sz="2000" dirty="0"/>
          </a:p>
          <a:p>
            <a:endParaRPr sz="2000" dirty="0"/>
          </a:p>
        </p:txBody>
      </p:sp>
      <p:pic>
        <p:nvPicPr>
          <p:cNvPr id="5" name="Picture 4">
            <a:extLst>
              <a:ext uri="{FF2B5EF4-FFF2-40B4-BE49-F238E27FC236}">
                <a16:creationId xmlns:a16="http://schemas.microsoft.com/office/drawing/2014/main" id="{2A7B4FBA-6DA5-C065-F62E-54EC97F1A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108" y="3184989"/>
            <a:ext cx="3544584" cy="3230630"/>
          </a:xfrm>
          <a:prstGeom prst="rect">
            <a:avLst/>
          </a:prstGeom>
        </p:spPr>
      </p:pic>
    </p:spTree>
  </p:cSld>
  <p:clrMapOvr>
    <a:masterClrMapping/>
  </p:clrMapOvr>
</p:sld>
</file>

<file path=ppt/theme/theme1.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hapesVTI">
  <a:themeElements>
    <a:clrScheme name="ShapesVTI">
      <a:dk1>
        <a:srgbClr val="000000"/>
      </a:dk1>
      <a:lt1>
        <a:srgbClr val="FFFFFF"/>
      </a:lt1>
      <a:dk2>
        <a:srgbClr val="A7A7A7"/>
      </a:dk2>
      <a:lt2>
        <a:srgbClr val="535353"/>
      </a:lt2>
      <a:accent1>
        <a:srgbClr val="EE7661"/>
      </a:accent1>
      <a:accent2>
        <a:srgbClr val="4E91F0"/>
      </a:accent2>
      <a:accent3>
        <a:srgbClr val="5B5260"/>
      </a:accent3>
      <a:accent4>
        <a:srgbClr val="2CC3B4"/>
      </a:accent4>
      <a:accent5>
        <a:srgbClr val="C097F8"/>
      </a:accent5>
      <a:accent6>
        <a:srgbClr val="FF9514"/>
      </a:accent6>
      <a:hlink>
        <a:srgbClr val="0000FF"/>
      </a:hlink>
      <a:folHlink>
        <a:srgbClr val="FF00FF"/>
      </a:folHlink>
    </a:clrScheme>
    <a:fontScheme name="ShapesVTI">
      <a:majorFont>
        <a:latin typeface="Helvetica"/>
        <a:ea typeface="Helvetica"/>
        <a:cs typeface="Helvetica"/>
      </a:majorFont>
      <a:minorFont>
        <a:latin typeface="Calibri"/>
        <a:ea typeface="Calibri"/>
        <a:cs typeface="Calibri"/>
      </a:minorFont>
    </a:fontScheme>
    <a:fmtScheme name="Shapes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a:ea typeface="Avenir Next LT Pro"/>
            <a:cs typeface="Avenir Next LT Pro"/>
            <a:sym typeface="Avenir Next LT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417</TotalTime>
  <Words>564</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Next LT Pro</vt:lpstr>
      <vt:lpstr>Calibri</vt:lpstr>
      <vt:lpstr>Tw Cen MT</vt:lpstr>
      <vt:lpstr>ShapesVTI</vt:lpstr>
      <vt:lpstr>PowerPoint Presentation</vt:lpstr>
      <vt:lpstr>                            Content  </vt:lpstr>
      <vt:lpstr>                      Project Overview </vt:lpstr>
      <vt:lpstr>                                  Project Goals</vt:lpstr>
      <vt:lpstr>                           Core Features Implemented</vt:lpstr>
      <vt:lpstr>                       Technology</vt:lpstr>
      <vt:lpstr>                       Architecture</vt:lpstr>
      <vt:lpstr>PowerPoint Presentation</vt:lpstr>
      <vt:lpstr>                                  Project Structure</vt:lpstr>
      <vt:lpstr>                       MySQL Workbench Integration</vt:lpstr>
      <vt:lpstr>                                   Python CLI Workflow          </vt:lpstr>
      <vt:lpstr>                       Database Schema Overview</vt:lpstr>
      <vt:lpstr>                         Configuration &amp; Requirements</vt:lpstr>
      <vt:lpstr>                               Running the App</vt:lpstr>
      <vt:lpstr>                               Data for Testing</vt:lpstr>
      <vt:lpstr>                                   Output</vt:lpstr>
      <vt:lpstr>                    Learning Object</vt:lpstr>
      <vt:lpstr>Conclusion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Anshu Gupta</dc:creator>
  <cp:lastModifiedBy>Anshu Gupta</cp:lastModifiedBy>
  <cp:revision>10</cp:revision>
  <dcterms:modified xsi:type="dcterms:W3CDTF">2025-08-02T12:01:15Z</dcterms:modified>
</cp:coreProperties>
</file>