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71" r:id="rId8"/>
    <p:sldId id="270" r:id="rId9"/>
    <p:sldId id="262" r:id="rId10"/>
    <p:sldId id="263" r:id="rId11"/>
    <p:sldId id="264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7" d="100"/>
          <a:sy n="77" d="100"/>
        </p:scale>
        <p:origin x="91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6934" y="0"/>
            <a:ext cx="12231160" cy="6856214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8D867A37-F369-43D1-AE7E-AE99ABCD6374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2C5D7918-F0BC-4E4E-9F50-1FF0A26006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45631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7A37-F369-43D1-AE7E-AE99ABCD6374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7918-F0BC-4E4E-9F50-1FF0A260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7738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7A37-F369-43D1-AE7E-AE99ABCD6374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7918-F0BC-4E4E-9F50-1FF0A26006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97478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7A37-F369-43D1-AE7E-AE99ABCD6374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7918-F0BC-4E4E-9F50-1FF0A2600646}" type="slidenum">
              <a:rPr lang="en-IN" smtClean="0"/>
              <a:t>‹#›</a:t>
            </a:fld>
            <a:endParaRPr lang="en-IN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4814574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7A37-F369-43D1-AE7E-AE99ABCD6374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7918-F0BC-4E4E-9F50-1FF0A260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88183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7A37-F369-43D1-AE7E-AE99ABCD6374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7918-F0BC-4E4E-9F50-1FF0A2600646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6753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7A37-F369-43D1-AE7E-AE99ABCD6374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7918-F0BC-4E4E-9F50-1FF0A2600646}" type="slidenum">
              <a:rPr lang="en-IN" smtClean="0"/>
              <a:t>‹#›</a:t>
            </a:fld>
            <a:endParaRPr lang="en-IN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50034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7A37-F369-43D1-AE7E-AE99ABCD6374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7918-F0BC-4E4E-9F50-1FF0A260064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15305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7A37-F369-43D1-AE7E-AE99ABCD6374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7918-F0BC-4E4E-9F50-1FF0A260064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688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7A37-F369-43D1-AE7E-AE99ABCD6374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7918-F0BC-4E4E-9F50-1FF0A260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20895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7A37-F369-43D1-AE7E-AE99ABCD6374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7918-F0BC-4E4E-9F50-1FF0A260064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8258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7A37-F369-43D1-AE7E-AE99ABCD6374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7918-F0BC-4E4E-9F50-1FF0A260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67232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spcBef>
                <a:spcPts val="672"/>
              </a:spcBef>
              <a:spcAft>
                <a:spcPts val="600"/>
              </a:spcAft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7A37-F369-43D1-AE7E-AE99ABCD6374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7918-F0BC-4E4E-9F50-1FF0A2600646}" type="slidenum">
              <a:rPr lang="en-IN" smtClean="0"/>
              <a:t>‹#›</a:t>
            </a:fld>
            <a:endParaRPr lang="en-IN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65282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7A37-F369-43D1-AE7E-AE99ABCD6374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7918-F0BC-4E4E-9F50-1FF0A2600646}" type="slidenum">
              <a:rPr lang="en-IN" smtClean="0"/>
              <a:t>‹#›</a:t>
            </a:fld>
            <a:endParaRPr lang="en-IN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0920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7A37-F369-43D1-AE7E-AE99ABCD6374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7918-F0BC-4E4E-9F50-1FF0A260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8165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7A37-F369-43D1-AE7E-AE99ABCD6374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7918-F0BC-4E4E-9F50-1FF0A2600646}" type="slidenum">
              <a:rPr lang="en-IN" smtClean="0"/>
              <a:t>‹#›</a:t>
            </a:fld>
            <a:endParaRPr lang="en-IN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2074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67A37-F369-43D1-AE7E-AE99ABCD6374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D7918-F0BC-4E4E-9F50-1FF0A260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63849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736" y="0"/>
            <a:ext cx="12229962" cy="6856214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D867A37-F369-43D1-AE7E-AE99ABCD6374}" type="datetimeFigureOut">
              <a:rPr lang="en-IN" smtClean="0"/>
              <a:t>03-08-2025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C5D7918-F0BC-4E4E-9F50-1FF0A26006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78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1581C-1E7B-466A-960A-9BA9E3E6E4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2033" y="1980461"/>
            <a:ext cx="6815669" cy="1515533"/>
          </a:xfrm>
        </p:spPr>
        <p:txBody>
          <a:bodyPr>
            <a:normAutofit fontScale="90000"/>
          </a:bodyPr>
          <a:lstStyle/>
          <a:p>
            <a:r>
              <a:rPr lang="en-US" dirty="0"/>
              <a:t>Supply Chain Data Integration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3ECB8-9E0C-A93B-071E-DCDE35D559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 flipH="1">
            <a:off x="2567167" y="4507281"/>
            <a:ext cx="45719" cy="45719"/>
          </a:xfrm>
        </p:spPr>
        <p:txBody>
          <a:bodyPr>
            <a:normAutofit fontScale="25000" lnSpcReduction="20000"/>
          </a:bodyPr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7381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6F42-8E42-D9FB-2BD9-28D42BE595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Streamlit Dashboard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AD65F4A-07E5-7E87-048E-0E78F5E68A7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242391" y="2454965"/>
            <a:ext cx="9968947" cy="3756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953187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648A8-8BCC-BB98-5968-3A13895C93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14E42A-1306-E66A-DE5F-359BD9EE4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r>
              <a:rPr lang="en-US" b="1" dirty="0"/>
              <a:t>Conclusion:</a:t>
            </a:r>
            <a:br>
              <a:rPr lang="en-US" dirty="0"/>
            </a:br>
            <a:r>
              <a:rPr lang="en-US" dirty="0"/>
              <a:t>This project demonstrates how historical and real-time data can be unified into a single view for faster business decisions.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155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8194C8-3DE3-D16A-392F-CB2CC023B7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2" y="952314"/>
            <a:ext cx="9601196" cy="1303867"/>
          </a:xfrm>
        </p:spPr>
        <p:txBody>
          <a:bodyPr/>
          <a:lstStyle/>
          <a:p>
            <a:r>
              <a:rPr lang="en-IN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5BAB54-4543-8595-421E-1904FB7A6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061" y="2537054"/>
            <a:ext cx="9601196" cy="3318936"/>
          </a:xfrm>
        </p:spPr>
        <p:txBody>
          <a:bodyPr>
            <a:normAutofit fontScale="92500" lnSpcReduction="20000"/>
          </a:bodyPr>
          <a:lstStyle/>
          <a:p>
            <a:r>
              <a:rPr lang="en-IN" dirty="0">
                <a:cs typeface="Arial" panose="020B0604020202020204" pitchFamily="34" charset="0"/>
              </a:rPr>
              <a:t>Project Overview</a:t>
            </a:r>
          </a:p>
          <a:p>
            <a:r>
              <a:rPr lang="en-IN" dirty="0">
                <a:cs typeface="Arial" panose="020B0604020202020204" pitchFamily="34" charset="0"/>
              </a:rPr>
              <a:t>Problem Statement</a:t>
            </a:r>
          </a:p>
          <a:p>
            <a:r>
              <a:rPr lang="en-IN" dirty="0">
                <a:cs typeface="Arial" panose="020B0604020202020204" pitchFamily="34" charset="0"/>
              </a:rPr>
              <a:t>Project Architecture</a:t>
            </a:r>
          </a:p>
          <a:p>
            <a:r>
              <a:rPr lang="en-IN" dirty="0">
                <a:cs typeface="Arial" panose="020B0604020202020204" pitchFamily="34" charset="0"/>
              </a:rPr>
              <a:t>Star Schema Design (Big Query)</a:t>
            </a:r>
          </a:p>
          <a:p>
            <a:r>
              <a:rPr lang="en-IN" dirty="0">
                <a:cs typeface="Arial" panose="020B0604020202020204" pitchFamily="34" charset="0"/>
              </a:rPr>
              <a:t>ETL Pipeline (Python)</a:t>
            </a:r>
          </a:p>
          <a:p>
            <a:r>
              <a:rPr lang="en-IN" dirty="0">
                <a:cs typeface="Arial" panose="020B0604020202020204" pitchFamily="34" charset="0"/>
              </a:rPr>
              <a:t>Key Metrics Calculated</a:t>
            </a:r>
          </a:p>
          <a:p>
            <a:r>
              <a:rPr lang="en-IN" dirty="0">
                <a:cs typeface="Arial" panose="020B0604020202020204" pitchFamily="34" charset="0"/>
              </a:rPr>
              <a:t>Streamlit Dashboard</a:t>
            </a:r>
          </a:p>
          <a:p>
            <a:r>
              <a:rPr lang="en-US" dirty="0">
                <a:cs typeface="Arial" panose="020B0604020202020204" pitchFamily="34" charset="0"/>
              </a:rPr>
              <a:t>Conclusion</a:t>
            </a:r>
            <a:endParaRPr lang="en-IN" dirty="0"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9277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7D57A1-9ED8-61A8-67FA-A51CFD98D6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0C5F7A-00D8-A2FC-6745-00A3C06B8F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br>
              <a:rPr lang="en-US" sz="2200" dirty="0"/>
            </a:br>
            <a:r>
              <a:rPr lang="en-US" dirty="0"/>
              <a:t>To build a data integration system that combines historical order data with live inventory from an external API, enabling real-time supply chain insights through a dashboard</a:t>
            </a:r>
            <a:r>
              <a:rPr lang="en-US" sz="2200" dirty="0"/>
              <a:t>.</a:t>
            </a:r>
          </a:p>
          <a:p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4378557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5B8D1-CE6F-AD1E-B581-677D25EBE4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37E3E6F-D0CB-3A97-558F-2A9F6715B2F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16496" y="2160407"/>
            <a:ext cx="10144539" cy="38010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just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endParaRPr lang="en-US" altLang="en-US" dirty="0">
              <a:latin typeface="Arial" panose="020B0604020202020204" pitchFamily="34" charset="0"/>
            </a:endParaRPr>
          </a:p>
          <a:p>
            <a:pPr algn="just"/>
            <a:r>
              <a:rPr lang="en-US" dirty="0"/>
              <a:t>Modern supply chains face:</a:t>
            </a:r>
          </a:p>
          <a:p>
            <a:pPr algn="just"/>
            <a:r>
              <a:rPr lang="en-US" dirty="0"/>
              <a:t> Fragmented data across systems</a:t>
            </a:r>
          </a:p>
          <a:p>
            <a:pPr algn="just"/>
            <a:r>
              <a:rPr lang="en-US" dirty="0"/>
              <a:t> Lack of real-time visibility</a:t>
            </a:r>
          </a:p>
          <a:p>
            <a:pPr algn="just"/>
            <a:r>
              <a:rPr lang="en-US" dirty="0"/>
              <a:t>Manual effort to track inventory and returns</a:t>
            </a:r>
          </a:p>
          <a:p>
            <a:pPr algn="just"/>
            <a:r>
              <a:rPr lang="en-US" dirty="0"/>
              <a:t>This project bridges </a:t>
            </a:r>
            <a:r>
              <a:rPr lang="en-US" b="1" dirty="0"/>
              <a:t>operational data</a:t>
            </a:r>
            <a:r>
              <a:rPr lang="en-US" dirty="0"/>
              <a:t> (CSV) and </a:t>
            </a:r>
            <a:r>
              <a:rPr lang="en-US" b="1" dirty="0"/>
              <a:t>external inventory</a:t>
            </a:r>
            <a:r>
              <a:rPr lang="en-US" dirty="0"/>
              <a:t> (API)        into one analytical platform.</a:t>
            </a: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9872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DA806-412E-23AF-27C1-D440C26AF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E9CB822-5761-4A5E-C584-A24B0B44B6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252" y="2524539"/>
            <a:ext cx="5714999" cy="3548270"/>
          </a:xfrm>
        </p:spPr>
      </p:pic>
    </p:spTree>
    <p:extLst>
      <p:ext uri="{BB962C8B-B14F-4D97-AF65-F5344CB8AC3E}">
        <p14:creationId xmlns:p14="http://schemas.microsoft.com/office/powerpoint/2010/main" val="30751084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1A0D09-19FE-0B22-59FE-A80ADE958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Star Schema 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4FBBF39-D707-F05D-6A42-8C358739474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341782" y="2339899"/>
            <a:ext cx="9770165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Fact Table:</a:t>
            </a:r>
            <a:endParaRPr lang="en-US" altLang="en-US" b="1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fact_orders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order date, ship date, sales, profit, return flag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fact_inventory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inventory level, restock, stockouts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Dimension Tables: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dim_product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product ID, name, category, price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dim_customer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customer info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dim_time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order/ship dates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dim_location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: region, market, shipping mode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882819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333F1-18C5-6758-3CF3-52A999100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Design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DF12FDF6-4EE8-8184-7CCE-3E2978A019B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2470" y="2464904"/>
            <a:ext cx="5993295" cy="37172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487946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473E8-E9A9-50F7-810B-A2CE79D3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ETL Pipeline (Python)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5BAA43D-FD6E-EF26-5CE6-B3492FC79F9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2508240"/>
            <a:ext cx="9259956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Extract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From CSV (pandas) and API (requests)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Transform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Clean data, generate metrics, normalize columns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Load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BigQuery table upload via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</a:rPr>
              <a:t>google.cloud.bigquery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1641182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FAE6B-D257-400A-35D8-4FDA7391F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Key Metrics Calculated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EFC5AD1-66E2-4AFE-135F-A18C10F45B0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95401" y="3062238"/>
            <a:ext cx="8981660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🕒  Lead Time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💸 Total Sales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📦 Fill Rate &amp; Return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⏱️ On-Time Delivery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📊 Inventory Trends &amp; Stockouts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🧾 Category &amp; Segment Performance</a:t>
            </a:r>
          </a:p>
        </p:txBody>
      </p:sp>
    </p:spTree>
    <p:extLst>
      <p:ext uri="{BB962C8B-B14F-4D97-AF65-F5344CB8AC3E}">
        <p14:creationId xmlns:p14="http://schemas.microsoft.com/office/powerpoint/2010/main" val="390729930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171</TotalTime>
  <Words>267</Words>
  <Application>Microsoft Office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Arial Unicode MS</vt:lpstr>
      <vt:lpstr>Garamond</vt:lpstr>
      <vt:lpstr>Organic</vt:lpstr>
      <vt:lpstr>Supply Chain Data Integration System</vt:lpstr>
      <vt:lpstr>AGENDA</vt:lpstr>
      <vt:lpstr>Project Overview</vt:lpstr>
      <vt:lpstr>Problem Statement</vt:lpstr>
      <vt:lpstr>Project Architecture</vt:lpstr>
      <vt:lpstr>Star Schema </vt:lpstr>
      <vt:lpstr>Design</vt:lpstr>
      <vt:lpstr>ETL Pipeline (Python)</vt:lpstr>
      <vt:lpstr>Key Metrics Calculated</vt:lpstr>
      <vt:lpstr>Streamlit Dashboard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Matruprasad Samal</dc:creator>
  <cp:lastModifiedBy>Matruprasad Samal</cp:lastModifiedBy>
  <cp:revision>2</cp:revision>
  <dcterms:created xsi:type="dcterms:W3CDTF">2025-08-03T06:55:19Z</dcterms:created>
  <dcterms:modified xsi:type="dcterms:W3CDTF">2025-08-03T09:46:50Z</dcterms:modified>
</cp:coreProperties>
</file>