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5" r:id="rId8"/>
    <p:sldId id="294" r:id="rId9"/>
    <p:sldId id="296" r:id="rId10"/>
    <p:sldId id="297" r:id="rId11"/>
    <p:sldId id="298" r:id="rId12"/>
    <p:sldId id="299" r:id="rId13"/>
    <p:sldId id="300" r:id="rId14"/>
    <p:sldId id="28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01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4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0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6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4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7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510E-3786-4B1F-B622-9ECE7779108F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315416"/>
            <a:ext cx="7891486" cy="558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263854" y="4365104"/>
            <a:ext cx="79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LISTAS</a:t>
            </a:r>
            <a:endParaRPr lang="pt-BR" b="1" dirty="0"/>
          </a:p>
        </p:txBody>
      </p:sp>
      <p:pic>
        <p:nvPicPr>
          <p:cNvPr id="5" name="Picture 2" descr="C:\Users\Silvio Luis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0" y="5896552"/>
            <a:ext cx="88106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4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Vamos praticar!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lista=[dado1,dado2,dado3,....]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148064" y="3933056"/>
            <a:ext cx="50405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28296" y="1702549"/>
            <a:ext cx="748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Tal como no caso de </a:t>
            </a:r>
            <a:r>
              <a:rPr lang="pt-BR" dirty="0" err="1"/>
              <a:t>Strings</a:t>
            </a:r>
            <a:r>
              <a:rPr lang="pt-BR" dirty="0"/>
              <a:t>, em Python também usamos o operador + para </a:t>
            </a:r>
            <a:r>
              <a:rPr lang="pt-BR" dirty="0" err="1"/>
              <a:t>indcar</a:t>
            </a:r>
            <a:r>
              <a:rPr lang="pt-BR" dirty="0"/>
              <a:t> concatenação: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t="53765" r="40300" b="36979"/>
          <a:stretch/>
        </p:blipFill>
        <p:spPr bwMode="auto">
          <a:xfrm>
            <a:off x="563525" y="2420888"/>
            <a:ext cx="7646285" cy="67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02985" y="3358733"/>
            <a:ext cx="773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função “</a:t>
            </a:r>
            <a:r>
              <a:rPr lang="pt-BR" dirty="0" err="1"/>
              <a:t>len</a:t>
            </a:r>
            <a:r>
              <a:rPr lang="pt-BR" dirty="0"/>
              <a:t>” que vimos em </a:t>
            </a:r>
            <a:r>
              <a:rPr lang="pt-BR" dirty="0" err="1"/>
              <a:t>Strings</a:t>
            </a:r>
            <a:r>
              <a:rPr lang="pt-BR" dirty="0"/>
              <a:t> também é válida para listas e devolve o seu tamanho: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t="62417" r="78147" b="28492"/>
          <a:stretch/>
        </p:blipFill>
        <p:spPr bwMode="auto">
          <a:xfrm>
            <a:off x="602985" y="4077072"/>
            <a:ext cx="2743200" cy="66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00554" y="4730922"/>
            <a:ext cx="760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contrário de </a:t>
            </a:r>
            <a:r>
              <a:rPr lang="pt-BR" dirty="0" err="1"/>
              <a:t>Strings</a:t>
            </a:r>
            <a:r>
              <a:rPr lang="pt-BR" dirty="0"/>
              <a:t>, podemos alterar o valor em uma determinada posição da lista: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70833" r="40268" b="16521"/>
          <a:stretch/>
        </p:blipFill>
        <p:spPr bwMode="auto">
          <a:xfrm>
            <a:off x="645665" y="5377253"/>
            <a:ext cx="7671757" cy="92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7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Vamos praticar!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lista=[dado1,dado2,dado3,....]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148064" y="3933056"/>
            <a:ext cx="50405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28296" y="1702549"/>
            <a:ext cx="748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7030A0"/>
                </a:solidFill>
              </a:rPr>
              <a:t>Funções</a:t>
            </a:r>
            <a:endParaRPr lang="pt-BR" sz="3600" dirty="0">
              <a:solidFill>
                <a:srgbClr val="7030A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16430" y="2924944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 smtClean="0"/>
              <a:t>append</a:t>
            </a:r>
            <a:r>
              <a:rPr lang="pt-BR" sz="3600" dirty="0" smtClean="0"/>
              <a:t>()</a:t>
            </a:r>
          </a:p>
          <a:p>
            <a:pPr algn="ctr"/>
            <a:r>
              <a:rPr lang="pt-BR" dirty="0" smtClean="0"/>
              <a:t>Adiciona um </a:t>
            </a:r>
            <a:r>
              <a:rPr lang="pt-BR" dirty="0" err="1" smtClean="0"/>
              <a:t>elemnto</a:t>
            </a:r>
            <a:r>
              <a:rPr lang="pt-BR" dirty="0" smtClean="0"/>
              <a:t> na lista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sz="3600" dirty="0" smtClean="0"/>
              <a:t>remove()</a:t>
            </a:r>
          </a:p>
          <a:p>
            <a:pPr algn="ctr"/>
            <a:r>
              <a:rPr lang="pt-BR" dirty="0" smtClean="0"/>
              <a:t>Remove um elemento da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4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Vamos praticar!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lista=[dado1,dado2,dado3,....]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148064" y="3933056"/>
            <a:ext cx="50405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41" r="40823" b="12707"/>
          <a:stretch/>
        </p:blipFill>
        <p:spPr bwMode="auto">
          <a:xfrm>
            <a:off x="768587" y="2492896"/>
            <a:ext cx="7699671" cy="343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Exercícios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lista=[dado1,dado2,dado3,....]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148064" y="3933056"/>
            <a:ext cx="50405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873853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Faça um Programa que leia um vetor de 5 números inteiros e mostre-os. </a:t>
            </a:r>
            <a:endParaRPr lang="pt-BR" sz="2400" dirty="0" smtClean="0"/>
          </a:p>
          <a:p>
            <a:pPr marL="342900" indent="-342900">
              <a:buFont typeface="+mj-lt"/>
              <a:buAutoNum type="arabicPeriod"/>
            </a:pPr>
            <a:endParaRPr lang="pt-B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Faça </a:t>
            </a:r>
            <a:r>
              <a:rPr lang="pt-BR" sz="2400" dirty="0"/>
              <a:t>um Programa que leia um vetor de 10 números reais e mostre-os na ordem inversa. </a:t>
            </a:r>
            <a:endParaRPr lang="pt-BR" sz="2400" dirty="0" smtClean="0"/>
          </a:p>
          <a:p>
            <a:pPr marL="342900" indent="-342900">
              <a:buFont typeface="+mj-lt"/>
              <a:buAutoNum type="arabicPeriod"/>
            </a:pPr>
            <a:endParaRPr lang="pt-B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Faça </a:t>
            </a:r>
            <a:r>
              <a:rPr lang="pt-BR" sz="2400" dirty="0"/>
              <a:t>um Programa que leia 4 notas, mostre as notas e a média na tela. </a:t>
            </a:r>
            <a:endParaRPr lang="pt-BR" sz="2400" dirty="0" smtClean="0"/>
          </a:p>
          <a:p>
            <a:pPr marL="342900" indent="-342900">
              <a:buFont typeface="+mj-lt"/>
              <a:buAutoNum type="arabicPeriod"/>
            </a:pPr>
            <a:endParaRPr lang="pt-B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Faça </a:t>
            </a:r>
            <a:r>
              <a:rPr lang="pt-BR" sz="2400" dirty="0"/>
              <a:t>um Programa que leia um vetor de 10 caracteres, e diga quantas consoantes foram lidas. Imprima as consoantes. </a:t>
            </a:r>
          </a:p>
        </p:txBody>
      </p:sp>
    </p:spTree>
    <p:extLst>
      <p:ext uri="{BB962C8B-B14F-4D97-AF65-F5344CB8AC3E}">
        <p14:creationId xmlns:p14="http://schemas.microsoft.com/office/powerpoint/2010/main" val="39439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41942"/>
            <a:ext cx="4824536" cy="34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82390" y="4872448"/>
            <a:ext cx="2400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Obrigado!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Bons estudos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Sequências (</a:t>
            </a:r>
            <a:r>
              <a:rPr lang="pt-BR" sz="2000" b="1" dirty="0" err="1"/>
              <a:t>Arrays</a:t>
            </a:r>
            <a:r>
              <a:rPr lang="pt-BR" sz="2000" b="1" dirty="0"/>
              <a:t>) em </a:t>
            </a:r>
            <a:r>
              <a:rPr lang="pt-BR" sz="2000" b="1" dirty="0" smtClean="0"/>
              <a:t>Python</a:t>
            </a:r>
          </a:p>
          <a:p>
            <a:endParaRPr lang="pt-BR" sz="2000" b="1" dirty="0"/>
          </a:p>
          <a:p>
            <a:r>
              <a:rPr lang="pt-BR" sz="2000" dirty="0"/>
              <a:t>Em programação, muitas vezes torna-se necessário agrupar variáveis ou dados do mesmo tipo. </a:t>
            </a:r>
            <a:endParaRPr lang="pt-BR" sz="2000" dirty="0" smtClean="0"/>
          </a:p>
          <a:p>
            <a:r>
              <a:rPr lang="pt-BR" sz="2000" dirty="0" smtClean="0"/>
              <a:t>Por </a:t>
            </a:r>
            <a:r>
              <a:rPr lang="pt-BR" sz="2000" dirty="0"/>
              <a:t>exemplo, se quisermos fazer um programa para gerir uma turma, temos que criar variáveis para armazenar cada nome dos alunos da turma, depois outras variáveis para cada nota de cada aluno. 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Mas </a:t>
            </a:r>
            <a:r>
              <a:rPr lang="pt-BR" sz="2000" dirty="0"/>
              <a:t>isso pode ser simplificado usando sequências. Sequências também facilitam muito no acesso á </a:t>
            </a:r>
            <a:r>
              <a:rPr lang="pt-BR" sz="2000" dirty="0" smtClean="0"/>
              <a:t>dados.</a:t>
            </a:r>
          </a:p>
          <a:p>
            <a:endParaRPr lang="pt-BR" sz="2000" dirty="0"/>
          </a:p>
          <a:p>
            <a:r>
              <a:rPr lang="pt-BR" sz="2000" dirty="0" smtClean="0"/>
              <a:t>Vimos </a:t>
            </a:r>
            <a:r>
              <a:rPr lang="pt-BR" sz="2000" dirty="0"/>
              <a:t>nas aulas anteriores que </a:t>
            </a:r>
            <a:r>
              <a:rPr lang="pt-BR" sz="2000" dirty="0" err="1"/>
              <a:t>String</a:t>
            </a:r>
            <a:r>
              <a:rPr lang="pt-BR" sz="2000" dirty="0"/>
              <a:t> é uma sequência de caracteres, agora vamos ver outros tipos de sequências em </a:t>
            </a:r>
            <a:r>
              <a:rPr lang="pt-BR" sz="2000" dirty="0" smtClean="0"/>
              <a:t>Python.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70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Uma das mais importantes sequências em Python é a lista.</a:t>
            </a:r>
            <a:endParaRPr lang="pt-BR" sz="2000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lista=[dado1,dado2,dado3,....]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5907" y="2924944"/>
            <a:ext cx="734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lista = </a:t>
            </a:r>
            <a:r>
              <a:rPr lang="pt-BR" sz="3600" b="1" dirty="0" smtClean="0">
                <a:solidFill>
                  <a:srgbClr val="0070C0"/>
                </a:solidFill>
              </a:rPr>
              <a:t>[</a:t>
            </a:r>
            <a:r>
              <a:rPr lang="pt-BR" sz="3600" b="1" dirty="0">
                <a:solidFill>
                  <a:srgbClr val="7030A0"/>
                </a:solidFill>
              </a:rPr>
              <a:t>dado1</a:t>
            </a:r>
            <a:r>
              <a:rPr lang="pt-BR" sz="3600" b="1" dirty="0"/>
              <a:t>,</a:t>
            </a:r>
            <a:r>
              <a:rPr lang="pt-BR" sz="3600" b="1" dirty="0">
                <a:solidFill>
                  <a:srgbClr val="7030A0"/>
                </a:solidFill>
              </a:rPr>
              <a:t>dado2</a:t>
            </a:r>
            <a:r>
              <a:rPr lang="pt-BR" sz="3600" b="1" dirty="0"/>
              <a:t>,</a:t>
            </a:r>
            <a:r>
              <a:rPr lang="pt-BR" sz="3600" b="1" dirty="0">
                <a:solidFill>
                  <a:srgbClr val="7030A0"/>
                </a:solidFill>
              </a:rPr>
              <a:t>dado3</a:t>
            </a:r>
            <a:r>
              <a:rPr lang="pt-BR" sz="3600" b="1" dirty="0" smtClean="0"/>
              <a:t>,</a:t>
            </a:r>
            <a:r>
              <a:rPr lang="pt-BR" sz="3600" b="1" dirty="0" smtClean="0">
                <a:solidFill>
                  <a:srgbClr val="7030A0"/>
                </a:solidFill>
              </a:rPr>
              <a:t>....</a:t>
            </a:r>
            <a:r>
              <a:rPr lang="pt-BR" sz="3600" b="1" dirty="0" smtClean="0">
                <a:solidFill>
                  <a:srgbClr val="0070C0"/>
                </a:solidFill>
              </a:rPr>
              <a:t>]</a:t>
            </a:r>
            <a:endParaRPr lang="pt-BR" sz="3600" b="1" dirty="0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99089" y="2348880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Sintaxe: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4869160"/>
            <a:ext cx="734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lista = </a:t>
            </a:r>
            <a:r>
              <a:rPr lang="pt-BR" sz="3600" b="1" dirty="0" smtClean="0">
                <a:solidFill>
                  <a:srgbClr val="0070C0"/>
                </a:solidFill>
              </a:rPr>
              <a:t>[</a:t>
            </a:r>
            <a:r>
              <a:rPr lang="pt-BR" sz="3600" b="1" dirty="0" smtClean="0">
                <a:solidFill>
                  <a:srgbClr val="00B050"/>
                </a:solidFill>
              </a:rPr>
              <a:t>“Silvio”</a:t>
            </a:r>
            <a:r>
              <a:rPr lang="pt-BR" sz="3600" b="1" dirty="0" smtClean="0"/>
              <a:t>,</a:t>
            </a:r>
            <a:r>
              <a:rPr lang="pt-BR" sz="3600" b="1" dirty="0" smtClean="0">
                <a:solidFill>
                  <a:srgbClr val="FFC000"/>
                </a:solidFill>
              </a:rPr>
              <a:t>1</a:t>
            </a:r>
            <a:r>
              <a:rPr lang="pt-BR" sz="3600" b="1" dirty="0" smtClean="0"/>
              <a:t>,</a:t>
            </a:r>
            <a:r>
              <a:rPr lang="pt-BR" sz="3600" b="1" dirty="0" smtClean="0">
                <a:solidFill>
                  <a:srgbClr val="00B050"/>
                </a:solidFill>
              </a:rPr>
              <a:t>”Aprendiz”</a:t>
            </a:r>
            <a:r>
              <a:rPr lang="pt-BR" sz="3600" b="1" dirty="0" smtClean="0">
                <a:solidFill>
                  <a:srgbClr val="0070C0"/>
                </a:solidFill>
              </a:rPr>
              <a:t>]</a:t>
            </a:r>
            <a:endParaRPr lang="pt-BR" sz="3600" b="1" dirty="0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1600" y="4149080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8352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Uma das mais importantes sequências em Python é a lista.</a:t>
            </a:r>
            <a:endParaRPr lang="pt-BR" sz="2000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lista=[dado1,dado2,dado3,....]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5907" y="2924944"/>
            <a:ext cx="734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lista = </a:t>
            </a:r>
            <a:r>
              <a:rPr lang="pt-BR" sz="3600" b="1" dirty="0" smtClean="0">
                <a:solidFill>
                  <a:srgbClr val="0070C0"/>
                </a:solidFill>
              </a:rPr>
              <a:t>[</a:t>
            </a:r>
            <a:r>
              <a:rPr lang="pt-BR" sz="3600" b="1" dirty="0">
                <a:solidFill>
                  <a:srgbClr val="7030A0"/>
                </a:solidFill>
              </a:rPr>
              <a:t>dado1</a:t>
            </a:r>
            <a:r>
              <a:rPr lang="pt-BR" sz="3600" b="1" dirty="0"/>
              <a:t>,</a:t>
            </a:r>
            <a:r>
              <a:rPr lang="pt-BR" sz="3600" b="1" dirty="0">
                <a:solidFill>
                  <a:srgbClr val="7030A0"/>
                </a:solidFill>
              </a:rPr>
              <a:t>dado2</a:t>
            </a:r>
            <a:r>
              <a:rPr lang="pt-BR" sz="3600" b="1" dirty="0"/>
              <a:t>,</a:t>
            </a:r>
            <a:r>
              <a:rPr lang="pt-BR" sz="3600" b="1" dirty="0">
                <a:solidFill>
                  <a:srgbClr val="7030A0"/>
                </a:solidFill>
              </a:rPr>
              <a:t>dado3</a:t>
            </a:r>
            <a:r>
              <a:rPr lang="pt-BR" sz="3600" b="1" dirty="0" smtClean="0"/>
              <a:t>,</a:t>
            </a:r>
            <a:r>
              <a:rPr lang="pt-BR" sz="3600" b="1" dirty="0" smtClean="0">
                <a:solidFill>
                  <a:srgbClr val="7030A0"/>
                </a:solidFill>
              </a:rPr>
              <a:t>....</a:t>
            </a:r>
            <a:r>
              <a:rPr lang="pt-BR" sz="3600" b="1" dirty="0" smtClean="0">
                <a:solidFill>
                  <a:srgbClr val="0070C0"/>
                </a:solidFill>
              </a:rPr>
              <a:t>]</a:t>
            </a:r>
            <a:endParaRPr lang="pt-BR" sz="3600" b="1" dirty="0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99089" y="2348880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Sintaxe: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4869160"/>
            <a:ext cx="734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lista = </a:t>
            </a:r>
            <a:r>
              <a:rPr lang="pt-BR" sz="3600" b="1" dirty="0" smtClean="0">
                <a:solidFill>
                  <a:srgbClr val="0070C0"/>
                </a:solidFill>
              </a:rPr>
              <a:t>[</a:t>
            </a:r>
            <a:r>
              <a:rPr lang="pt-BR" sz="3600" b="1" dirty="0" smtClean="0">
                <a:solidFill>
                  <a:srgbClr val="00B050"/>
                </a:solidFill>
              </a:rPr>
              <a:t>“Silvio”</a:t>
            </a:r>
            <a:r>
              <a:rPr lang="pt-BR" sz="3600" b="1" dirty="0" smtClean="0"/>
              <a:t>,</a:t>
            </a:r>
            <a:r>
              <a:rPr lang="pt-BR" sz="3600" b="1" dirty="0" smtClean="0">
                <a:solidFill>
                  <a:srgbClr val="FFC000"/>
                </a:solidFill>
              </a:rPr>
              <a:t>1</a:t>
            </a:r>
            <a:r>
              <a:rPr lang="pt-BR" sz="3600" b="1" dirty="0" smtClean="0"/>
              <a:t>,</a:t>
            </a:r>
            <a:r>
              <a:rPr lang="pt-BR" sz="3600" b="1" dirty="0" smtClean="0">
                <a:solidFill>
                  <a:srgbClr val="00B050"/>
                </a:solidFill>
              </a:rPr>
              <a:t>”Aprendiz”</a:t>
            </a:r>
            <a:r>
              <a:rPr lang="pt-BR" sz="3600" b="1" dirty="0" smtClean="0">
                <a:solidFill>
                  <a:srgbClr val="0070C0"/>
                </a:solidFill>
              </a:rPr>
              <a:t>]</a:t>
            </a:r>
            <a:endParaRPr lang="pt-BR" sz="3600" b="1" dirty="0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1600" y="4149080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Exemplo: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98586" y="5589240"/>
            <a:ext cx="7561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Note que diferentemente dos </a:t>
            </a:r>
            <a:r>
              <a:rPr lang="pt-BR" sz="1600" b="1" dirty="0" err="1">
                <a:solidFill>
                  <a:srgbClr val="FF0000"/>
                </a:solidFill>
              </a:rPr>
              <a:t>arrays</a:t>
            </a:r>
            <a:r>
              <a:rPr lang="pt-BR" sz="1600" b="1" dirty="0">
                <a:solidFill>
                  <a:srgbClr val="FF0000"/>
                </a:solidFill>
              </a:rPr>
              <a:t> de outras linguagens de programação, as listas em Python podem conter dados de qualquer tipo, mesmo uma mistura de tipos, até pode conter outras listas</a:t>
            </a:r>
          </a:p>
        </p:txBody>
      </p:sp>
    </p:spTree>
    <p:extLst>
      <p:ext uri="{BB962C8B-B14F-4D97-AF65-F5344CB8AC3E}">
        <p14:creationId xmlns:p14="http://schemas.microsoft.com/office/powerpoint/2010/main" val="39561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Vamos praticar!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lista=[dado1,dado2,dado3,....]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t="19665" r="41286" b="56641"/>
          <a:stretch/>
        </p:blipFill>
        <p:spPr bwMode="auto">
          <a:xfrm>
            <a:off x="674424" y="2708920"/>
            <a:ext cx="7506269" cy="173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148064" y="3933056"/>
            <a:ext cx="50405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0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Vamos praticar!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lista=[dado1,dado2,dado3,....]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148064" y="3933056"/>
            <a:ext cx="50405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28296" y="2005993"/>
            <a:ext cx="748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Tal como no caso de </a:t>
            </a:r>
            <a:r>
              <a:rPr lang="pt-BR" dirty="0" err="1"/>
              <a:t>Strings</a:t>
            </a:r>
            <a:r>
              <a:rPr lang="pt-BR" dirty="0"/>
              <a:t>, em Python também usamos o operador + para </a:t>
            </a:r>
            <a:r>
              <a:rPr lang="pt-BR" dirty="0" err="1"/>
              <a:t>indcar</a:t>
            </a:r>
            <a:r>
              <a:rPr lang="pt-BR" dirty="0"/>
              <a:t> concatenação: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t="53765" r="40300" b="36979"/>
          <a:stretch/>
        </p:blipFill>
        <p:spPr bwMode="auto">
          <a:xfrm>
            <a:off x="563525" y="3068960"/>
            <a:ext cx="7646285" cy="67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9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Vamos praticar!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lista=[dado1,dado2,dado3,....]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148064" y="3933056"/>
            <a:ext cx="50405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28296" y="2005993"/>
            <a:ext cx="748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Tal como no caso de </a:t>
            </a:r>
            <a:r>
              <a:rPr lang="pt-BR" dirty="0" err="1"/>
              <a:t>Strings</a:t>
            </a:r>
            <a:r>
              <a:rPr lang="pt-BR" dirty="0"/>
              <a:t>, em Python também usamos o operador + para </a:t>
            </a:r>
            <a:r>
              <a:rPr lang="pt-BR" dirty="0" err="1"/>
              <a:t>indcar</a:t>
            </a:r>
            <a:r>
              <a:rPr lang="pt-BR" dirty="0"/>
              <a:t> concatenação: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t="53765" r="40300" b="36979"/>
          <a:stretch/>
        </p:blipFill>
        <p:spPr bwMode="auto">
          <a:xfrm>
            <a:off x="563525" y="3068960"/>
            <a:ext cx="7646285" cy="67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02985" y="4311904"/>
            <a:ext cx="773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função “</a:t>
            </a:r>
            <a:r>
              <a:rPr lang="pt-BR" dirty="0" err="1"/>
              <a:t>len</a:t>
            </a:r>
            <a:r>
              <a:rPr lang="pt-BR" dirty="0"/>
              <a:t>” que vimos em </a:t>
            </a:r>
            <a:r>
              <a:rPr lang="pt-BR" dirty="0" err="1"/>
              <a:t>Strings</a:t>
            </a:r>
            <a:r>
              <a:rPr lang="pt-BR" dirty="0"/>
              <a:t> também é válida para listas e devolve o seu tamanho: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t="62417" r="78147" b="28492"/>
          <a:stretch/>
        </p:blipFill>
        <p:spPr bwMode="auto">
          <a:xfrm>
            <a:off x="602985" y="5229200"/>
            <a:ext cx="2743200" cy="66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Vamos praticar!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lista=[dado1,dado2,dado3,....]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148064" y="3933056"/>
            <a:ext cx="50405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28296" y="1702549"/>
            <a:ext cx="748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Tal como no caso de </a:t>
            </a:r>
            <a:r>
              <a:rPr lang="pt-BR" dirty="0" err="1"/>
              <a:t>Strings</a:t>
            </a:r>
            <a:r>
              <a:rPr lang="pt-BR" dirty="0"/>
              <a:t>, em Python também usamos o operador + para </a:t>
            </a:r>
            <a:r>
              <a:rPr lang="pt-BR" dirty="0" err="1"/>
              <a:t>indcar</a:t>
            </a:r>
            <a:r>
              <a:rPr lang="pt-BR" dirty="0"/>
              <a:t> concatenação: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t="53765" r="40300" b="36979"/>
          <a:stretch/>
        </p:blipFill>
        <p:spPr bwMode="auto">
          <a:xfrm>
            <a:off x="563525" y="2420888"/>
            <a:ext cx="7646285" cy="67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9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Vamos praticar!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lista=[dado1,dado2,dado3,....]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148064" y="3933056"/>
            <a:ext cx="50405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28296" y="1702549"/>
            <a:ext cx="748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Tal como no caso de </a:t>
            </a:r>
            <a:r>
              <a:rPr lang="pt-BR" dirty="0" err="1"/>
              <a:t>Strings</a:t>
            </a:r>
            <a:r>
              <a:rPr lang="pt-BR" dirty="0"/>
              <a:t>, em Python também usamos o operador + para </a:t>
            </a:r>
            <a:r>
              <a:rPr lang="pt-BR" dirty="0" err="1"/>
              <a:t>indcar</a:t>
            </a:r>
            <a:r>
              <a:rPr lang="pt-BR" dirty="0"/>
              <a:t> concatenação: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t="53765" r="40300" b="36979"/>
          <a:stretch/>
        </p:blipFill>
        <p:spPr bwMode="auto">
          <a:xfrm>
            <a:off x="563525" y="2420888"/>
            <a:ext cx="7646285" cy="67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02985" y="3358733"/>
            <a:ext cx="773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função “</a:t>
            </a:r>
            <a:r>
              <a:rPr lang="pt-BR" dirty="0" err="1"/>
              <a:t>len</a:t>
            </a:r>
            <a:r>
              <a:rPr lang="pt-BR" dirty="0"/>
              <a:t>” que vimos em </a:t>
            </a:r>
            <a:r>
              <a:rPr lang="pt-BR" dirty="0" err="1"/>
              <a:t>Strings</a:t>
            </a:r>
            <a:r>
              <a:rPr lang="pt-BR" dirty="0"/>
              <a:t> também é válida para listas e devolve o seu tamanho: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t="62417" r="78147" b="28492"/>
          <a:stretch/>
        </p:blipFill>
        <p:spPr bwMode="auto">
          <a:xfrm>
            <a:off x="602985" y="4077072"/>
            <a:ext cx="2743200" cy="66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3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550</Words>
  <Application>Microsoft Office PowerPoint</Application>
  <PresentationFormat>Apresentação na tela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Silvio Luis</dc:creator>
  <cp:lastModifiedBy>Silvio Luis</cp:lastModifiedBy>
  <cp:revision>32</cp:revision>
  <dcterms:created xsi:type="dcterms:W3CDTF">2015-06-22T21:56:48Z</dcterms:created>
  <dcterms:modified xsi:type="dcterms:W3CDTF">2015-08-11T22:48:37Z</dcterms:modified>
</cp:coreProperties>
</file>