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66" r:id="rId5"/>
    <p:sldId id="265" r:id="rId6"/>
    <p:sldId id="267" r:id="rId7"/>
    <p:sldId id="258" r:id="rId8"/>
    <p:sldId id="268" r:id="rId9"/>
    <p:sldId id="270" r:id="rId10"/>
    <p:sldId id="271" r:id="rId11"/>
    <p:sldId id="272" r:id="rId12"/>
    <p:sldId id="274" r:id="rId13"/>
    <p:sldId id="273" r:id="rId14"/>
    <p:sldId id="269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510E-3786-4B1F-B622-9ECE7779108F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891486" cy="55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Silvio Luis\Desktop\mais-de-3-bilhoes-de-pessoas-estarao-conectadas-ao-final-de-2015--18689758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27131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26800" y="5949280"/>
            <a:ext cx="632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Mais de 3 bilhões de pessoas estarão conectadas ao final de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9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139952" y="29249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Video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06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Silvio Luis\Desktop\definição-de-objetivos-e-met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32385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Silvio Luis\Desktop\labyrinthe-17-01-source_7m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6632"/>
            <a:ext cx="5146204" cy="665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ilvio Luis\Desktop\quadro negro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9" y="1268760"/>
            <a:ext cx="6726481" cy="50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74095"/>
            <a:ext cx="4893745" cy="346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63688" y="218933"/>
            <a:ext cx="4889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rgbClr val="FF33CC"/>
                </a:solidFill>
                <a:latin typeface="Great Vibes" pitchFamily="2" charset="0"/>
              </a:rPr>
              <a:t>Bem Vindo!</a:t>
            </a:r>
            <a:endParaRPr lang="pt-BR" sz="8000" dirty="0">
              <a:solidFill>
                <a:srgbClr val="FF33CC"/>
              </a:solidFill>
              <a:latin typeface="Great Vibes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63688" y="5448999"/>
            <a:ext cx="5703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0070C0"/>
                </a:solidFill>
              </a:rPr>
              <a:t>Print</a:t>
            </a:r>
            <a:r>
              <a:rPr lang="pt-BR" sz="6000" dirty="0" smtClean="0"/>
              <a:t> </a:t>
            </a:r>
            <a:r>
              <a:rPr lang="pt-BR" sz="6000" dirty="0" smtClean="0">
                <a:solidFill>
                  <a:srgbClr val="00B050"/>
                </a:solidFill>
              </a:rPr>
              <a:t>“</a:t>
            </a:r>
            <a:r>
              <a:rPr lang="pt-BR" sz="6000" dirty="0" err="1" smtClean="0">
                <a:solidFill>
                  <a:srgbClr val="00B050"/>
                </a:solidFill>
              </a:rPr>
              <a:t>Hello</a:t>
            </a:r>
            <a:r>
              <a:rPr lang="pt-BR" sz="6000" dirty="0" smtClean="0">
                <a:solidFill>
                  <a:srgbClr val="00B050"/>
                </a:solidFill>
              </a:rPr>
              <a:t> Girls”</a:t>
            </a:r>
            <a:endParaRPr lang="pt-BR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09493"/>
            <a:ext cx="4824536" cy="34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08514" y="4422842"/>
            <a:ext cx="22229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LET’S GO!</a:t>
            </a:r>
          </a:p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start.py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187624" y="1340768"/>
            <a:ext cx="4460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Como vai funcionar?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58514" y="2348880"/>
            <a:ext cx="71193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Reuniões todas as terças, quintas e sextas das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18 às 19 horas</a:t>
            </a: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Os encontros serão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Nos Laboratórios;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Salas;</a:t>
            </a: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Responsáveis pelo projeto: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Eu Silvio </a:t>
            </a:r>
            <a:r>
              <a:rPr lang="pt-BR" sz="2800" dirty="0" err="1" smtClean="0">
                <a:solidFill>
                  <a:schemeClr val="bg1"/>
                </a:solidFill>
              </a:rPr>
              <a:t>Luis</a:t>
            </a:r>
            <a:r>
              <a:rPr lang="pt-BR" sz="2800" dirty="0" smtClean="0">
                <a:solidFill>
                  <a:schemeClr val="bg1"/>
                </a:solidFill>
              </a:rPr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André Amarante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Deborah Gurgel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lvio Luis\Desktop\sGjpD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784953"/>
            <a:ext cx="1947788" cy="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4860032" y="1580866"/>
            <a:ext cx="867668" cy="1272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62" y="12527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Silvio Luis\Desktop\socicon-colorida\fac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739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ilvio Luis\Desktop\socicon-colorida\twi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82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lvio Luis\Desktop\socicon-colorida\linked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6582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ilvio Luis\Desktop\socicon-colorida\goog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08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ilvio Luis\Desktop\socicon-colorida\skyp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5" y="34342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ilvio Luis\Desktop\socicon-colorida\githu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5" y="4161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ilvio Luis\Desktop\hangout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5" y="4869160"/>
            <a:ext cx="614137" cy="61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31640" y="479025"/>
            <a:ext cx="3786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Facebook</a:t>
            </a:r>
            <a:endParaRPr lang="pt-BR" sz="1200" b="1" dirty="0" smtClean="0"/>
          </a:p>
          <a:p>
            <a:r>
              <a:rPr lang="pt-BR" dirty="0"/>
              <a:t>https://www.facebook.com/silviolleite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331640" y="1259430"/>
            <a:ext cx="1454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Twitter</a:t>
            </a:r>
            <a:endParaRPr lang="pt-BR" sz="1200" b="1" dirty="0" smtClean="0"/>
          </a:p>
          <a:p>
            <a:r>
              <a:rPr lang="pt-BR" dirty="0" smtClean="0"/>
              <a:t>@</a:t>
            </a:r>
            <a:r>
              <a:rPr lang="pt-BR" dirty="0" err="1" smtClean="0"/>
              <a:t>silvioorions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89564" y="2021431"/>
            <a:ext cx="6057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Linkedin</a:t>
            </a:r>
            <a:endParaRPr lang="pt-BR" sz="1200" b="1" dirty="0" smtClean="0"/>
          </a:p>
          <a:p>
            <a:r>
              <a:rPr lang="pt-BR" dirty="0"/>
              <a:t>https://br.linkedin.com/pub/silvio-luis-pereira-leite/83/18/3b8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95149" y="2713363"/>
            <a:ext cx="5497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Gplus</a:t>
            </a:r>
            <a:endParaRPr lang="pt-BR" sz="1200" b="1" dirty="0" smtClean="0"/>
          </a:p>
          <a:p>
            <a:r>
              <a:rPr lang="pt-BR" dirty="0"/>
              <a:t>https://plus.google.com/u/0/110949568861807162142/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395149" y="3462067"/>
            <a:ext cx="11231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Skype</a:t>
            </a:r>
          </a:p>
          <a:p>
            <a:r>
              <a:rPr lang="pt-BR" dirty="0" err="1" smtClean="0"/>
              <a:t>silviolleite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32648" y="4189117"/>
            <a:ext cx="2991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GitHub</a:t>
            </a:r>
            <a:endParaRPr lang="pt-BR" sz="1200" b="1" dirty="0" smtClean="0"/>
          </a:p>
          <a:p>
            <a:r>
              <a:rPr lang="pt-BR" dirty="0"/>
              <a:t>https://github.com/silviolleite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75656" y="4914414"/>
            <a:ext cx="2173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Hangout</a:t>
            </a:r>
            <a:endParaRPr lang="pt-BR" sz="1200" b="1" dirty="0" smtClean="0"/>
          </a:p>
          <a:p>
            <a:r>
              <a:rPr lang="pt-BR" dirty="0" smtClean="0"/>
              <a:t>silvio@orions.com.br</a:t>
            </a:r>
            <a:endParaRPr lang="pt-BR" dirty="0"/>
          </a:p>
        </p:txBody>
      </p:sp>
      <p:pic>
        <p:nvPicPr>
          <p:cNvPr id="1035" name="Picture 11" descr="F:\EasyPHP\data\localweb\orions_orions\png\logo_orions_p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6" y="5792406"/>
            <a:ext cx="2231518" cy="6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649328" y="6021288"/>
            <a:ext cx="2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www.orions.com.br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2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 flipV="1">
            <a:off x="4860032" y="2348880"/>
            <a:ext cx="2664296" cy="7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lvio Luis\Desktop\sGjpD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784953"/>
            <a:ext cx="1947788" cy="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4860032" y="1580866"/>
            <a:ext cx="867668" cy="1272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Silvio Luis\Desktop\gi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98" y="1844824"/>
            <a:ext cx="1267594" cy="12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4665937" y="3640106"/>
            <a:ext cx="3052486" cy="341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4860032" y="2348880"/>
            <a:ext cx="2664296" cy="7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lvio Luis\Desktop\sGjpD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784953"/>
            <a:ext cx="1947788" cy="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4860032" y="1580866"/>
            <a:ext cx="867668" cy="1272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Silvio Luis\Desktop\gi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98" y="1844824"/>
            <a:ext cx="1267594" cy="12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ilvio Luis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94" y="3429000"/>
            <a:ext cx="2410318" cy="1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4665937" y="3640106"/>
            <a:ext cx="3052486" cy="341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4860032" y="2348880"/>
            <a:ext cx="2664296" cy="7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lvio Luis\Desktop\sGjpD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784953"/>
            <a:ext cx="1947788" cy="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4860032" y="1580866"/>
            <a:ext cx="867668" cy="1272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Silvio Luis\Desktop\gi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98" y="1844824"/>
            <a:ext cx="1267594" cy="12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ilvio Luis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94" y="3429000"/>
            <a:ext cx="2410318" cy="1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1349701" y="2478621"/>
            <a:ext cx="3052486" cy="6174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Users\Silvio Luis\Desktop\django_badge.s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5199"/>
            <a:ext cx="926438" cy="13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7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4665937" y="3640106"/>
            <a:ext cx="3052486" cy="341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4860032" y="2348880"/>
            <a:ext cx="2664296" cy="7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lvio Luis\Desktop\sGjpD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784953"/>
            <a:ext cx="1947788" cy="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4860032" y="1580866"/>
            <a:ext cx="867668" cy="1272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Silvio Luis\Desktop\gi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98" y="1844824"/>
            <a:ext cx="1267594" cy="12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ilvio Luis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94" y="3429000"/>
            <a:ext cx="2410318" cy="1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1349701" y="2478621"/>
            <a:ext cx="3052486" cy="6174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Users\Silvio Luis\Desktop\django_badge.s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5199"/>
            <a:ext cx="926438" cy="13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to 12"/>
          <p:cNvCxnSpPr/>
          <p:nvPr/>
        </p:nvCxnSpPr>
        <p:spPr>
          <a:xfrm flipH="1" flipV="1">
            <a:off x="3366387" y="1013741"/>
            <a:ext cx="867668" cy="208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C:\Users\Silvio Luis\Desktop\javascript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22" y="457576"/>
            <a:ext cx="1112331" cy="111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/>
        </p:nvCxnSpPr>
        <p:spPr>
          <a:xfrm>
            <a:off x="1349701" y="2478621"/>
            <a:ext cx="3052486" cy="6174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1234736" y="3582243"/>
            <a:ext cx="3052486" cy="801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665937" y="3640106"/>
            <a:ext cx="3052486" cy="341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4860032" y="2348880"/>
            <a:ext cx="2664296" cy="7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lvio Luis\Desktop\sGjpD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784953"/>
            <a:ext cx="1947788" cy="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4860032" y="1580866"/>
            <a:ext cx="867668" cy="1272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Silvio Luis\Desktop\gi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98" y="1844824"/>
            <a:ext cx="1267594" cy="12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ilvio Luis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94" y="3429000"/>
            <a:ext cx="2410318" cy="1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ilvio Luis\Desktop\django_badge.s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5199"/>
            <a:ext cx="926438" cy="13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to 12"/>
          <p:cNvCxnSpPr/>
          <p:nvPr/>
        </p:nvCxnSpPr>
        <p:spPr>
          <a:xfrm flipH="1" flipV="1">
            <a:off x="3366387" y="1013741"/>
            <a:ext cx="867668" cy="208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C:\Users\Silvio Luis\Desktop\javascript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22" y="457576"/>
            <a:ext cx="1112331" cy="111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ilvio Luis\Desktop\HTML5_Logo_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857671"/>
            <a:ext cx="1051776" cy="10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/>
          <p:cNvCxnSpPr/>
          <p:nvPr/>
        </p:nvCxnSpPr>
        <p:spPr>
          <a:xfrm flipV="1">
            <a:off x="2760979" y="3582244"/>
            <a:ext cx="1676232" cy="2265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349701" y="2478621"/>
            <a:ext cx="3052486" cy="6174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1234736" y="3582243"/>
            <a:ext cx="3052486" cy="801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665937" y="3640106"/>
            <a:ext cx="3052486" cy="341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4860032" y="2348880"/>
            <a:ext cx="2664296" cy="7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lvio Luis\Desktop\sGjpD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784953"/>
            <a:ext cx="1947788" cy="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4860032" y="1580866"/>
            <a:ext cx="867668" cy="1272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Silvio Luis\Desktop\gi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98" y="1844824"/>
            <a:ext cx="1267594" cy="12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ilvio Luis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94" y="3429000"/>
            <a:ext cx="2410318" cy="1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ilvio Luis\Desktop\django_badge.s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5199"/>
            <a:ext cx="926438" cy="13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to 12"/>
          <p:cNvCxnSpPr/>
          <p:nvPr/>
        </p:nvCxnSpPr>
        <p:spPr>
          <a:xfrm flipH="1" flipV="1">
            <a:off x="3366387" y="1013741"/>
            <a:ext cx="867668" cy="208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C:\Users\Silvio Luis\Desktop\javascript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22" y="457576"/>
            <a:ext cx="1112331" cy="111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ilvio Luis\Desktop\HTML5_Logo_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857671"/>
            <a:ext cx="1051776" cy="10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Silvio Luis\Desktop\SQ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42" y="5141246"/>
            <a:ext cx="1413325" cy="14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to 18"/>
          <p:cNvCxnSpPr/>
          <p:nvPr/>
        </p:nvCxnSpPr>
        <p:spPr>
          <a:xfrm flipH="1" flipV="1">
            <a:off x="4589611" y="3734644"/>
            <a:ext cx="846485" cy="1782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2760979" y="3582244"/>
            <a:ext cx="1676232" cy="2265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349701" y="2478621"/>
            <a:ext cx="3052486" cy="6174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1234736" y="3582243"/>
            <a:ext cx="3052486" cy="801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665937" y="3640106"/>
            <a:ext cx="3052486" cy="341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4860032" y="2348880"/>
            <a:ext cx="2664296" cy="763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2218956" cy="15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ilvio Luis\Desktop\logo_python_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02631" cy="16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lvio Luis\Desktop\sGjpD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784953"/>
            <a:ext cx="1947788" cy="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4860032" y="1580866"/>
            <a:ext cx="867668" cy="1272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Silvio Luis\Desktop\gi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98" y="1844824"/>
            <a:ext cx="1267594" cy="12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ilvio Luis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94" y="3429000"/>
            <a:ext cx="2410318" cy="1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ilvio Luis\Desktop\django_badge.s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5199"/>
            <a:ext cx="926438" cy="13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to 12"/>
          <p:cNvCxnSpPr/>
          <p:nvPr/>
        </p:nvCxnSpPr>
        <p:spPr>
          <a:xfrm flipH="1" flipV="1">
            <a:off x="3366387" y="1013741"/>
            <a:ext cx="867668" cy="208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C:\Users\Silvio Luis\Desktop\javascript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22" y="457576"/>
            <a:ext cx="1112331" cy="111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ilvio Luis\Desktop\HTML5_Logo_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857671"/>
            <a:ext cx="1051776" cy="10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Silvio Luis\Desktop\SQ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42" y="5141246"/>
            <a:ext cx="1413325" cy="14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350032" y="514124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?</a:t>
            </a:r>
            <a:endParaRPr lang="pt-B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24536" cy="34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166964" y="4422842"/>
            <a:ext cx="2306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Legislação</a:t>
            </a:r>
          </a:p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FATEC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483768" y="2573288"/>
            <a:ext cx="517237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pt-B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PORQUÊ?</a:t>
            </a:r>
            <a:endParaRPr lang="pt-B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345" y="2204864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solidFill>
                  <a:srgbClr val="0070C0"/>
                </a:solidFill>
              </a:rPr>
              <a:t>?</a:t>
            </a:r>
            <a:endParaRPr lang="pt-BR" sz="9600" dirty="0">
              <a:solidFill>
                <a:srgbClr val="0070C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32240" y="1003628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solidFill>
                  <a:srgbClr val="FFC000"/>
                </a:solidFill>
              </a:rPr>
              <a:t>?</a:t>
            </a:r>
            <a:endParaRPr lang="pt-BR" sz="9600" dirty="0">
              <a:solidFill>
                <a:srgbClr val="FFC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970684" y="4365104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solidFill>
                  <a:srgbClr val="FF33CC"/>
                </a:solidFill>
              </a:rPr>
              <a:t>?</a:t>
            </a:r>
            <a:endParaRPr lang="pt-BR" sz="9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ilvio Luis\Desktop\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506735"/>
            <a:ext cx="10534707" cy="588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ilvio Luis\Desktop\img-t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ilvio Luis\Desktop\manipulado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" t="4859" r="3103" b="5972"/>
          <a:stretch/>
        </p:blipFill>
        <p:spPr bwMode="auto">
          <a:xfrm>
            <a:off x="899592" y="4077072"/>
            <a:ext cx="3528841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99592" y="2348880"/>
            <a:ext cx="43639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pt-B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QUEM ESTÁ NO CONTROLE?</a:t>
            </a:r>
            <a:endParaRPr lang="pt-BR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ilvio Luis\Desktop\matr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268760"/>
            <a:ext cx="9753600" cy="49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ilvio Luis\Desktop\pilu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5846"/>
            <a:ext cx="10474495" cy="78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67544" y="1988840"/>
            <a:ext cx="2656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Eras Bold ITC" pitchFamily="34" charset="0"/>
              </a:rPr>
              <a:t>PÍLULA </a:t>
            </a:r>
            <a:r>
              <a:rPr lang="pt-BR" sz="2000" dirty="0" smtClean="0">
                <a:solidFill>
                  <a:srgbClr val="0070C0"/>
                </a:solidFill>
                <a:latin typeface="Eras Bold ITC" pitchFamily="34" charset="0"/>
              </a:rPr>
              <a:t>AZUL</a:t>
            </a:r>
          </a:p>
          <a:p>
            <a:r>
              <a:rPr lang="pt-BR" sz="2000" dirty="0" smtClean="0">
                <a:latin typeface="Eras Bold ITC" pitchFamily="34" charset="0"/>
              </a:rPr>
              <a:t>VOCÊ VAI PARA A </a:t>
            </a:r>
          </a:p>
          <a:p>
            <a:r>
              <a:rPr lang="pt-BR" sz="2000" dirty="0" smtClean="0">
                <a:latin typeface="Eras Bold ITC" pitchFamily="34" charset="0"/>
              </a:rPr>
              <a:t>CASA E ESTÁ </a:t>
            </a:r>
          </a:p>
          <a:p>
            <a:r>
              <a:rPr lang="pt-BR" sz="2000" dirty="0" smtClean="0">
                <a:latin typeface="Eras Bold ITC" pitchFamily="34" charset="0"/>
              </a:rPr>
              <a:t>TUDO </a:t>
            </a:r>
            <a:r>
              <a:rPr lang="pt-BR" sz="2000" dirty="0" smtClean="0">
                <a:solidFill>
                  <a:srgbClr val="0070C0"/>
                </a:solidFill>
                <a:latin typeface="Eras Bold ITC" pitchFamily="34" charset="0"/>
              </a:rPr>
              <a:t>ACABADO</a:t>
            </a:r>
            <a:endParaRPr lang="pt-BR" sz="2000" dirty="0">
              <a:solidFill>
                <a:srgbClr val="0070C0"/>
              </a:solidFill>
              <a:latin typeface="Eras Bold ITC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436096" y="1988839"/>
            <a:ext cx="2927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Eras Bold ITC" pitchFamily="34" charset="0"/>
              </a:rPr>
              <a:t>PÍLULA </a:t>
            </a:r>
            <a:r>
              <a:rPr lang="pt-BR" sz="2000" dirty="0" smtClean="0">
                <a:solidFill>
                  <a:srgbClr val="FF0000"/>
                </a:solidFill>
                <a:latin typeface="Eras Bold ITC" pitchFamily="34" charset="0"/>
              </a:rPr>
              <a:t>VERMELHA</a:t>
            </a:r>
          </a:p>
          <a:p>
            <a:r>
              <a:rPr lang="pt-BR" sz="2000" dirty="0" smtClean="0">
                <a:latin typeface="Eras Bold ITC" pitchFamily="34" charset="0"/>
              </a:rPr>
              <a:t>VOCÊ IRÁ PERCEBER</a:t>
            </a:r>
          </a:p>
          <a:p>
            <a:r>
              <a:rPr lang="pt-BR" sz="2000" dirty="0" smtClean="0">
                <a:latin typeface="Eras Bold ITC" pitchFamily="34" charset="0"/>
              </a:rPr>
              <a:t>QUE É SÓ </a:t>
            </a:r>
          </a:p>
          <a:p>
            <a:r>
              <a:rPr lang="pt-BR" sz="2000" dirty="0" smtClean="0">
                <a:latin typeface="Eras Bold ITC" pitchFamily="34" charset="0"/>
              </a:rPr>
              <a:t>O </a:t>
            </a:r>
            <a:r>
              <a:rPr lang="pt-BR" sz="2000" dirty="0" smtClean="0">
                <a:solidFill>
                  <a:srgbClr val="FF0000"/>
                </a:solidFill>
                <a:latin typeface="Eras Bold ITC" pitchFamily="34" charset="0"/>
              </a:rPr>
              <a:t>COMEÇO</a:t>
            </a:r>
            <a:endParaRPr lang="pt-BR" sz="2000" dirty="0">
              <a:solidFill>
                <a:srgbClr val="FF000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ilvio Luis\Desktop\autonomia-bebes-11475136-24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3586063"/>
            <a:ext cx="386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AUTONOMIA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" y="130959"/>
            <a:ext cx="1913538" cy="13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ilvio Luis\Desktop\neo-1149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143602"/>
            <a:ext cx="12476179" cy="65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123</Words>
  <Application>Microsoft Office PowerPoint</Application>
  <PresentationFormat>Apresentação na tela (4:3)</PresentationFormat>
  <Paragraphs>48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Luis</dc:creator>
  <cp:lastModifiedBy>Silvio Luis</cp:lastModifiedBy>
  <cp:revision>19</cp:revision>
  <dcterms:created xsi:type="dcterms:W3CDTF">2015-06-22T21:56:48Z</dcterms:created>
  <dcterms:modified xsi:type="dcterms:W3CDTF">2015-06-25T22:58:28Z</dcterms:modified>
</cp:coreProperties>
</file>