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8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8281"/>
            <a:ext cx="5250578" cy="37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5" y="692696"/>
            <a:ext cx="366402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764458" y="356372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DISCIONÁRIOS</a:t>
            </a:r>
            <a:endParaRPr lang="pt-BR" b="1" dirty="0"/>
          </a:p>
        </p:txBody>
      </p:sp>
      <p:pic>
        <p:nvPicPr>
          <p:cNvPr id="5" name="Picture 2" descr="C:\Users\Silvio Luis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0" y="5896552"/>
            <a:ext cx="8810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DICIONÁRIOS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7584" y="4221088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Sintaxe: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31840" y="4911111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rgbClr val="00B050"/>
                </a:solidFill>
              </a:rPr>
              <a:t>Dicionario</a:t>
            </a:r>
            <a:r>
              <a:rPr lang="pt-BR" sz="3600" dirty="0" smtClean="0">
                <a:solidFill>
                  <a:srgbClr val="00B050"/>
                </a:solidFill>
              </a:rPr>
              <a:t> </a:t>
            </a:r>
            <a:r>
              <a:rPr lang="pt-BR" sz="3600" dirty="0" smtClean="0">
                <a:solidFill>
                  <a:srgbClr val="00B050"/>
                </a:solidFill>
              </a:rPr>
              <a:t>= </a:t>
            </a:r>
            <a:r>
              <a:rPr lang="pt-BR" sz="3600" dirty="0" smtClean="0">
                <a:solidFill>
                  <a:srgbClr val="00B050"/>
                </a:solidFill>
              </a:rPr>
              <a:t>{ }</a:t>
            </a:r>
            <a:endParaRPr lang="pt-BR" sz="3600" dirty="0">
              <a:solidFill>
                <a:srgbClr val="00B05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556792"/>
            <a:ext cx="78488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Outra estrutura de dados muito útil embutida em Python é o dicionário, cujo tipo </a:t>
            </a:r>
            <a:r>
              <a:rPr lang="pt-BR" dirty="0" smtClean="0"/>
              <a:t>é:</a:t>
            </a:r>
          </a:p>
          <a:p>
            <a:r>
              <a:rPr lang="pt-BR" dirty="0" smtClean="0"/>
              <a:t> </a:t>
            </a:r>
            <a:r>
              <a:rPr lang="pt-BR" sz="4000" dirty="0" err="1" smtClean="0">
                <a:solidFill>
                  <a:schemeClr val="accent3">
                    <a:lumMod val="50000"/>
                  </a:schemeClr>
                </a:solidFill>
              </a:rPr>
              <a:t>dict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uma estrutura parecida com a lista, mas possui propriedades de acesso diferentes. Dicionários são delimitados por chaves: </a:t>
            </a:r>
            <a:r>
              <a:rPr lang="pt-BR" dirty="0" smtClean="0"/>
              <a:t>{}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DICIONÁRIOS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26876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dicionário </a:t>
            </a:r>
            <a:r>
              <a:rPr lang="pt-BR" dirty="0"/>
              <a:t>contém uma lista de pares </a:t>
            </a:r>
            <a:r>
              <a:rPr lang="pt-BR" dirty="0" err="1"/>
              <a:t>chave:valor</a:t>
            </a:r>
            <a:r>
              <a:rPr lang="pt-BR" dirty="0"/>
              <a:t> separada por vírgulas. Eles são também chamados de “memória associativa” ou “vetor associativo” em outras linguagens.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3568" y="2204864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declaração: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19275" r="68165" b="62496"/>
          <a:stretch/>
        </p:blipFill>
        <p:spPr bwMode="auto">
          <a:xfrm>
            <a:off x="899592" y="2564904"/>
            <a:ext cx="4000500" cy="133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729166" y="4006805"/>
            <a:ext cx="801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tentar recuperar um valor usando uma chave inexistente, será gerado um erro do tipo </a:t>
            </a:r>
            <a:r>
              <a:rPr lang="pt-BR" dirty="0" err="1"/>
              <a:t>KeyError</a:t>
            </a:r>
            <a:r>
              <a:rPr lang="pt-BR" dirty="0"/>
              <a:t>. Como no exemplo: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36909" r="46527" b="41343"/>
          <a:stretch/>
        </p:blipFill>
        <p:spPr bwMode="auto">
          <a:xfrm>
            <a:off x="851931" y="4797152"/>
            <a:ext cx="6813376" cy="159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DICIONÁRIOS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55679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dicionário </a:t>
            </a:r>
            <a:r>
              <a:rPr lang="pt-BR" dirty="0"/>
              <a:t>contém uma lista de pares </a:t>
            </a:r>
            <a:r>
              <a:rPr lang="pt-BR" dirty="0" err="1"/>
              <a:t>chave:valor</a:t>
            </a:r>
            <a:r>
              <a:rPr lang="pt-BR" dirty="0"/>
              <a:t> separada por vírgulas. Eles são também chamados de “memória associativa” ou “vetor associativo” em outras linguagens.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29166" y="2780928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declaração:</a:t>
            </a:r>
            <a:endParaRPr lang="pt-B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729166" y="5085184"/>
            <a:ext cx="801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tentar recuperar um valor usando uma chave inexistente, será gerado um erro do tipo </a:t>
            </a:r>
            <a:r>
              <a:rPr lang="pt-BR" dirty="0" err="1"/>
              <a:t>KeyError</a:t>
            </a:r>
            <a:r>
              <a:rPr lang="pt-BR" dirty="0"/>
              <a:t>. Como no exemplo:</a:t>
            </a:r>
          </a:p>
        </p:txBody>
      </p:sp>
    </p:spTree>
    <p:extLst>
      <p:ext uri="{BB962C8B-B14F-4D97-AF65-F5344CB8AC3E}">
        <p14:creationId xmlns:p14="http://schemas.microsoft.com/office/powerpoint/2010/main" val="10563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1942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82390" y="4872448"/>
            <a:ext cx="2400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Obrigado!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Bons estudos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175</Words>
  <Application>Microsoft Office PowerPoint</Application>
  <PresentationFormat>Apresentação na tela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Luis</dc:creator>
  <cp:lastModifiedBy>silvio luis pereira leite</cp:lastModifiedBy>
  <cp:revision>39</cp:revision>
  <dcterms:created xsi:type="dcterms:W3CDTF">2015-06-22T21:56:48Z</dcterms:created>
  <dcterms:modified xsi:type="dcterms:W3CDTF">2015-08-25T19:39:16Z</dcterms:modified>
</cp:coreProperties>
</file>