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8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14/08/2015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15416"/>
            <a:ext cx="7891486" cy="55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01562" y="436510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TUPLAS</a:t>
            </a:r>
            <a:endParaRPr lang="pt-BR" b="1" dirty="0"/>
          </a:p>
        </p:txBody>
      </p:sp>
      <p:pic>
        <p:nvPicPr>
          <p:cNvPr id="5" name="Picture 2" descr="C:\Users\Silvio Luis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0" y="5896552"/>
            <a:ext cx="8810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Vamos ver agora um novo tipo de sequência, um outro tipo de sequência padrão na linguagem: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a </a:t>
            </a:r>
            <a:r>
              <a:rPr lang="pt-BR" sz="2000" b="1" dirty="0" err="1"/>
              <a:t>tupla</a:t>
            </a:r>
            <a:r>
              <a:rPr lang="pt-BR" sz="2000" b="1" dirty="0"/>
              <a:t> (</a:t>
            </a:r>
            <a:r>
              <a:rPr lang="pt-BR" sz="2000" b="1" dirty="0" err="1"/>
              <a:t>tuple</a:t>
            </a:r>
            <a:r>
              <a:rPr lang="pt-BR" sz="2000" b="1" dirty="0"/>
              <a:t>).</a:t>
            </a:r>
            <a:r>
              <a:rPr lang="pt-BR" sz="2000" dirty="0"/>
              <a:t>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Uma </a:t>
            </a:r>
            <a:r>
              <a:rPr lang="pt-BR" sz="2000" dirty="0" err="1"/>
              <a:t>tupla</a:t>
            </a:r>
            <a:r>
              <a:rPr lang="pt-BR" sz="2000" dirty="0"/>
              <a:t> consiste em uma sequência de valores separados por vírgulas, podendo ser vista como lista em Python, com a diferença de ser imutável (assim como </a:t>
            </a:r>
            <a:r>
              <a:rPr lang="pt-BR" sz="2000" dirty="0" err="1"/>
              <a:t>strings</a:t>
            </a:r>
            <a:r>
              <a:rPr lang="pt-BR" sz="2000" dirty="0"/>
              <a:t>).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4653136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Sintaxe: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19872" y="5343159"/>
            <a:ext cx="190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00B050"/>
                </a:solidFill>
              </a:rPr>
              <a:t>Tupla</a:t>
            </a:r>
            <a:r>
              <a:rPr lang="pt-BR" sz="3600" dirty="0" smtClean="0">
                <a:solidFill>
                  <a:srgbClr val="00B050"/>
                </a:solidFill>
              </a:rPr>
              <a:t> = ()</a:t>
            </a:r>
            <a:endParaRPr lang="pt-B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das grandes utilidades das </a:t>
            </a:r>
            <a:r>
              <a:rPr lang="pt-BR" dirty="0" err="1"/>
              <a:t>Tuplas</a:t>
            </a:r>
            <a:r>
              <a:rPr lang="pt-BR" dirty="0"/>
              <a:t> é para a representação de valores constante, </a:t>
            </a:r>
            <a:r>
              <a:rPr lang="pt-BR" dirty="0" err="1"/>
              <a:t>aleḿ</a:t>
            </a:r>
            <a:r>
              <a:rPr lang="pt-BR" dirty="0"/>
              <a:t> disso elas podem ser usadas de diversas formas: pares ordenados (x, y), registros de funcionário extraídos uma base de dados, etc.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Um ponto interessante é a criação de </a:t>
            </a:r>
            <a:r>
              <a:rPr lang="pt-BR" dirty="0" err="1"/>
              <a:t>tuplas</a:t>
            </a:r>
            <a:r>
              <a:rPr lang="pt-BR" dirty="0"/>
              <a:t> contendo 0 ou 1 itens: a sintaxe usa certos truques para acomodar estes casos. No caso das </a:t>
            </a:r>
            <a:r>
              <a:rPr lang="pt-BR" dirty="0" err="1"/>
              <a:t>Tuplas</a:t>
            </a:r>
            <a:r>
              <a:rPr lang="pt-BR" dirty="0"/>
              <a:t> vazias, um par de parênteses vazios é o necessário para construí-la; uma </a:t>
            </a:r>
            <a:r>
              <a:rPr lang="pt-BR" dirty="0" err="1"/>
              <a:t>tupla</a:t>
            </a:r>
            <a:r>
              <a:rPr lang="pt-BR" dirty="0"/>
              <a:t> unitária é construída por um único valor e uma vírgula entre parênteses (não basta colocar um único valor entre parênteses). Um pouco estranho, mas é assim que funciona:</a:t>
            </a:r>
            <a:endParaRPr lang="pt-B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9329" r="70763" b="56913"/>
          <a:stretch/>
        </p:blipFill>
        <p:spPr bwMode="auto">
          <a:xfrm>
            <a:off x="2627784" y="4365104"/>
            <a:ext cx="3313216" cy="173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</a:t>
            </a:r>
            <a:r>
              <a:rPr lang="pt-BR" dirty="0" err="1"/>
              <a:t>tuplas</a:t>
            </a:r>
            <a:r>
              <a:rPr lang="pt-BR" dirty="0"/>
              <a:t> também suportam acesso aos valores através dos índices e maior parte das operações das listas, como fatiamento. Podemos utilizá-las também com o for: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t="43584" r="63939" b="20377"/>
          <a:stretch/>
        </p:blipFill>
        <p:spPr bwMode="auto">
          <a:xfrm>
            <a:off x="2195736" y="2668813"/>
            <a:ext cx="4180114" cy="263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8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35907" y="1340768"/>
            <a:ext cx="73458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 também permite operações chamadas de empacotamento e desempacotamento. O empacotamento acontece como no exemplo: t = 12345, 54321, '</a:t>
            </a:r>
            <a:r>
              <a:rPr lang="pt-BR" dirty="0" err="1"/>
              <a:t>python</a:t>
            </a:r>
            <a:r>
              <a:rPr lang="pt-BR" dirty="0"/>
              <a:t>!'.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valores 12345, 54321, '</a:t>
            </a:r>
            <a:r>
              <a:rPr lang="pt-BR" dirty="0" err="1"/>
              <a:t>python</a:t>
            </a:r>
            <a:r>
              <a:rPr lang="pt-BR" dirty="0"/>
              <a:t>!' são empacotados na </a:t>
            </a:r>
            <a:r>
              <a:rPr lang="pt-BR" dirty="0" err="1"/>
              <a:t>tupla</a:t>
            </a:r>
            <a:r>
              <a:rPr lang="pt-BR" dirty="0"/>
              <a:t> t. </a:t>
            </a:r>
            <a:endParaRPr lang="pt-BR" dirty="0" smtClean="0"/>
          </a:p>
          <a:p>
            <a:r>
              <a:rPr lang="pt-BR" dirty="0" smtClean="0"/>
              <a:t>Já </a:t>
            </a:r>
            <a:r>
              <a:rPr lang="pt-BR" dirty="0"/>
              <a:t>o desempacotamento acontece como neste caso: </a:t>
            </a:r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/>
              <a:t>, b = 10, 20.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funcionar, é necessário que a lista de variáveis do lado esquerdo tenha o mesmo comprimento da sequência à direita. </a:t>
            </a:r>
            <a:endParaRPr lang="pt-BR" dirty="0" smtClean="0"/>
          </a:p>
          <a:p>
            <a:r>
              <a:rPr lang="pt-BR" dirty="0" smtClean="0"/>
              <a:t>Sendo </a:t>
            </a:r>
            <a:r>
              <a:rPr lang="pt-BR" dirty="0"/>
              <a:t>assim, a atribuição múltipla é um caso de empacotamento de </a:t>
            </a:r>
            <a:r>
              <a:rPr lang="pt-BR" dirty="0" err="1"/>
              <a:t>tupla</a:t>
            </a:r>
            <a:r>
              <a:rPr lang="pt-BR" dirty="0"/>
              <a:t> e desempacotamento de sequência. Ainda é possível fazer trocas </a:t>
            </a:r>
            <a:r>
              <a:rPr lang="pt-BR" dirty="0" err="1"/>
              <a:t>rapidamento</a:t>
            </a:r>
            <a:r>
              <a:rPr lang="pt-BR" dirty="0"/>
              <a:t> dos valores das variáveis: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3768" r="79912" b="11701"/>
          <a:stretch/>
        </p:blipFill>
        <p:spPr bwMode="auto">
          <a:xfrm>
            <a:off x="2915816" y="4581128"/>
            <a:ext cx="2589973" cy="179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7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9089" y="1052736"/>
            <a:ext cx="73458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Também podemos criar </a:t>
            </a:r>
            <a:r>
              <a:rPr lang="pt-BR" dirty="0" err="1"/>
              <a:t>tuplas</a:t>
            </a:r>
            <a:r>
              <a:rPr lang="pt-BR" dirty="0"/>
              <a:t> a </a:t>
            </a:r>
            <a:r>
              <a:rPr lang="pt-BR" dirty="0" err="1"/>
              <a:t>apartir</a:t>
            </a:r>
            <a:r>
              <a:rPr lang="pt-BR" dirty="0"/>
              <a:t> de listas, usando a função </a:t>
            </a:r>
            <a:endParaRPr lang="pt-BR" dirty="0" smtClean="0"/>
          </a:p>
          <a:p>
            <a:endParaRPr lang="pt-BR" dirty="0"/>
          </a:p>
          <a:p>
            <a:pPr algn="ctr"/>
            <a:r>
              <a:rPr lang="pt-BR" sz="4000" dirty="0" err="1" smtClean="0">
                <a:solidFill>
                  <a:srgbClr val="00B050"/>
                </a:solidFill>
              </a:rPr>
              <a:t>Tuple</a:t>
            </a:r>
            <a:r>
              <a:rPr lang="pt-BR" sz="4000" dirty="0" smtClean="0">
                <a:solidFill>
                  <a:srgbClr val="00B050"/>
                </a:solidFill>
              </a:rPr>
              <a:t>()</a:t>
            </a:r>
            <a:endParaRPr lang="pt-BR" sz="4000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t="72196" r="78004" b="12040"/>
          <a:stretch/>
        </p:blipFill>
        <p:spPr bwMode="auto">
          <a:xfrm>
            <a:off x="3275856" y="2492896"/>
            <a:ext cx="2822892" cy="115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16170" y="393305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Mesmo que não possamos fazer alterações na </a:t>
            </a:r>
            <a:r>
              <a:rPr lang="pt-BR" dirty="0" err="1"/>
              <a:t>tupla</a:t>
            </a:r>
            <a:r>
              <a:rPr lang="pt-BR" dirty="0"/>
              <a:t> depois de criá-la, podemos concatená-las... mas saiba que isso gera novas </a:t>
            </a:r>
            <a:r>
              <a:rPr lang="pt-BR" dirty="0" err="1"/>
              <a:t>tuplas</a:t>
            </a:r>
            <a:r>
              <a:rPr lang="pt-BR" dirty="0"/>
              <a:t>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71661" r="76696" b="11922"/>
          <a:stretch/>
        </p:blipFill>
        <p:spPr bwMode="auto">
          <a:xfrm>
            <a:off x="3275856" y="4653136"/>
            <a:ext cx="2945082" cy="120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19403" y="1514401"/>
            <a:ext cx="734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IMPORTANTE</a:t>
            </a:r>
            <a:r>
              <a:rPr lang="pt-BR" dirty="0"/>
              <a:t>: </a:t>
            </a:r>
            <a:r>
              <a:rPr lang="pt-BR" dirty="0" err="1"/>
              <a:t>Tuplas</a:t>
            </a:r>
            <a:r>
              <a:rPr lang="pt-BR" dirty="0"/>
              <a:t> podem conter objetos que podem ser alterados, mas as alterações nesses objetos não são consideradas mudanças na </a:t>
            </a:r>
            <a:r>
              <a:rPr lang="pt-BR" dirty="0" err="1"/>
              <a:t>tupla</a:t>
            </a:r>
            <a:r>
              <a:rPr lang="pt-BR" dirty="0"/>
              <a:t> em si, como no exemplo:</a:t>
            </a:r>
            <a:endParaRPr lang="pt-BR" sz="4000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47536" r="56905" b="10797"/>
          <a:stretch/>
        </p:blipFill>
        <p:spPr bwMode="auto">
          <a:xfrm>
            <a:off x="2029569" y="2708920"/>
            <a:ext cx="55340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1588292" y="260648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TUPLAS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1994" y="1223110"/>
            <a:ext cx="73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Vamos praticar!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5907" y="1772816"/>
            <a:ext cx="7768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 O </a:t>
            </a:r>
            <a:r>
              <a:rPr lang="pt-BR" dirty="0"/>
              <a:t>objetivo desse exercício é experimentar a função </a:t>
            </a:r>
            <a:r>
              <a:rPr lang="pt-BR" dirty="0" err="1"/>
              <a:t>type</a:t>
            </a:r>
            <a:r>
              <a:rPr lang="pt-BR" dirty="0"/>
              <a:t>. Faça uma função que receba uma </a:t>
            </a:r>
            <a:r>
              <a:rPr lang="pt-BR" dirty="0" err="1"/>
              <a:t>tupla</a:t>
            </a:r>
            <a:r>
              <a:rPr lang="pt-BR" dirty="0"/>
              <a:t> de três elementos como parâmetro, e retorne duas </a:t>
            </a:r>
            <a:r>
              <a:rPr lang="pt-BR" dirty="0" err="1"/>
              <a:t>tuplas</a:t>
            </a:r>
            <a:r>
              <a:rPr lang="pt-BR" dirty="0"/>
              <a:t>, sendo que a primeira deve conter apenas os elementos da </a:t>
            </a:r>
            <a:r>
              <a:rPr lang="pt-BR" dirty="0" err="1"/>
              <a:t>tupla</a:t>
            </a:r>
            <a:r>
              <a:rPr lang="pt-BR" dirty="0"/>
              <a:t> de entrada que forem do tipo </a:t>
            </a:r>
            <a:r>
              <a:rPr lang="pt-BR" dirty="0" err="1"/>
              <a:t>string</a:t>
            </a:r>
            <a:r>
              <a:rPr lang="pt-BR" dirty="0"/>
              <a:t>, e a segunda os elementos da </a:t>
            </a:r>
            <a:r>
              <a:rPr lang="pt-BR" dirty="0" err="1"/>
              <a:t>tupla</a:t>
            </a:r>
            <a:r>
              <a:rPr lang="pt-BR" dirty="0"/>
              <a:t> de entrada que sejam dos tipos </a:t>
            </a:r>
            <a:r>
              <a:rPr lang="pt-BR" dirty="0" smtClean="0"/>
              <a:t>inteiro ou </a:t>
            </a:r>
            <a:r>
              <a:rPr lang="pt-BR" dirty="0" err="1" smtClean="0"/>
              <a:t>float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2 - Escreva uma função opera que recebe uma </a:t>
            </a:r>
            <a:r>
              <a:rPr lang="pt-BR" dirty="0" err="1"/>
              <a:t>tupla</a:t>
            </a:r>
            <a:r>
              <a:rPr lang="pt-BR" dirty="0"/>
              <a:t> com uma </a:t>
            </a:r>
            <a:r>
              <a:rPr lang="pt-BR" dirty="0" err="1"/>
              <a:t>string</a:t>
            </a:r>
            <a:r>
              <a:rPr lang="pt-BR" dirty="0"/>
              <a:t> e dois números; se a </a:t>
            </a:r>
            <a:r>
              <a:rPr lang="pt-BR" dirty="0" err="1"/>
              <a:t>string</a:t>
            </a:r>
            <a:r>
              <a:rPr lang="pt-BR" dirty="0"/>
              <a:t> for 'SOMA', retorna a soma dos dois números, se for 'MULT', retorna a multiplicação, se for 'DIV', retorna a </a:t>
            </a:r>
            <a:r>
              <a:rPr lang="pt-BR" dirty="0" smtClean="0"/>
              <a:t>divisão</a:t>
            </a:r>
            <a:r>
              <a:rPr lang="pt-BR" dirty="0"/>
              <a:t>, se for 'SUB', retorna a subtração, se não for nenhuma das anteriores retorna </a:t>
            </a:r>
            <a:r>
              <a:rPr lang="pt-BR" dirty="0" err="1"/>
              <a:t>None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00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42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82390" y="4872448"/>
            <a:ext cx="240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Obrigado!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Bons estudos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536</Words>
  <Application>Microsoft Office PowerPoint</Application>
  <PresentationFormat>Apresentação na tela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 pereira leite</cp:lastModifiedBy>
  <cp:revision>36</cp:revision>
  <dcterms:created xsi:type="dcterms:W3CDTF">2015-06-22T21:56:48Z</dcterms:created>
  <dcterms:modified xsi:type="dcterms:W3CDTF">2015-08-14T20:42:51Z</dcterms:modified>
</cp:coreProperties>
</file>