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8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9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01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14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90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69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0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44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8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3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74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13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E510E-3786-4B1F-B622-9ECE7779108F}" type="datetimeFigureOut">
              <a:rPr lang="pt-BR" smtClean="0"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832C0-8DA6-4C2A-BE60-10B3D599B4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8281"/>
            <a:ext cx="5250578" cy="37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15" y="692696"/>
            <a:ext cx="366402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122603" y="3563724"/>
            <a:ext cx="86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Função</a:t>
            </a:r>
            <a:endParaRPr lang="pt-BR" b="1" dirty="0"/>
          </a:p>
        </p:txBody>
      </p:sp>
      <p:pic>
        <p:nvPicPr>
          <p:cNvPr id="5" name="Picture 2" descr="C:\Users\Silvio Luis\Desktop\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0" y="5896552"/>
            <a:ext cx="88106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41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FUNÇÕES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funções são úteis para </a:t>
            </a:r>
            <a:r>
              <a:rPr lang="pt-BR" dirty="0" smtClean="0"/>
              <a:t>empacotar </a:t>
            </a:r>
            <a:r>
              <a:rPr lang="pt-BR" dirty="0"/>
              <a:t>uma tarefa </a:t>
            </a:r>
            <a:r>
              <a:rPr lang="pt-BR" dirty="0" smtClean="0"/>
              <a:t>específica </a:t>
            </a:r>
            <a:r>
              <a:rPr lang="pt-BR" dirty="0"/>
              <a:t>em um trecho de código.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vantagem </a:t>
            </a:r>
            <a:r>
              <a:rPr lang="pt-BR" dirty="0"/>
              <a:t>disso é a reutilização do código, a solução criada naquela função poderá ser usada sempre que necessária sem precisar que reescreve-la sempre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Sintaxe:</a:t>
            </a:r>
          </a:p>
          <a:p>
            <a:r>
              <a:rPr lang="pt-BR" dirty="0"/>
              <a:t>	</a:t>
            </a:r>
            <a:r>
              <a:rPr lang="pt-BR" sz="2800" dirty="0" err="1" smtClean="0">
                <a:solidFill>
                  <a:srgbClr val="FFC000"/>
                </a:solidFill>
              </a:rPr>
              <a:t>def</a:t>
            </a:r>
            <a:r>
              <a:rPr lang="pt-BR" sz="2800" dirty="0" smtClean="0"/>
              <a:t> </a:t>
            </a:r>
            <a:r>
              <a:rPr lang="pt-BR" sz="2800" dirty="0" err="1" smtClean="0">
                <a:solidFill>
                  <a:schemeClr val="accent5">
                    <a:lumMod val="75000"/>
                  </a:schemeClr>
                </a:solidFill>
              </a:rPr>
              <a:t>nome_da_funcao</a:t>
            </a:r>
            <a:r>
              <a:rPr lang="pt-BR" sz="2800" dirty="0" smtClean="0"/>
              <a:t>(</a:t>
            </a:r>
            <a:r>
              <a:rPr lang="pt-BR" sz="2800" dirty="0" err="1" smtClean="0"/>
              <a:t>parametros</a:t>
            </a:r>
            <a:r>
              <a:rPr lang="pt-BR" sz="2800" dirty="0" smtClean="0"/>
              <a:t>):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&lt;bloco de código&gt;</a:t>
            </a:r>
          </a:p>
          <a:p>
            <a:r>
              <a:rPr lang="pt-BR" sz="2800" dirty="0"/>
              <a:t>	</a:t>
            </a:r>
            <a:r>
              <a:rPr lang="pt-BR" sz="2800" dirty="0" smtClean="0"/>
              <a:t>	</a:t>
            </a:r>
            <a:r>
              <a:rPr lang="pt-BR" sz="2800" dirty="0" err="1" smtClean="0">
                <a:solidFill>
                  <a:srgbClr val="FFC000"/>
                </a:solidFill>
              </a:rPr>
              <a:t>return</a:t>
            </a:r>
            <a:r>
              <a:rPr lang="pt-BR" sz="2800" dirty="0" smtClean="0"/>
              <a:t> algo</a:t>
            </a:r>
          </a:p>
        </p:txBody>
      </p:sp>
    </p:spTree>
    <p:extLst>
      <p:ext uri="{BB962C8B-B14F-4D97-AF65-F5344CB8AC3E}">
        <p14:creationId xmlns:p14="http://schemas.microsoft.com/office/powerpoint/2010/main" val="236705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FUNÇÕES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66311" r="73809" b="12986"/>
          <a:stretch/>
        </p:blipFill>
        <p:spPr bwMode="auto">
          <a:xfrm>
            <a:off x="835907" y="2247130"/>
            <a:ext cx="3333751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FUNÇÕES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83568" y="1556792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Variáveis locais e globais</a:t>
            </a:r>
          </a:p>
          <a:p>
            <a:endParaRPr lang="pt-BR" dirty="0" smtClean="0"/>
          </a:p>
          <a:p>
            <a:r>
              <a:rPr lang="pt-BR" dirty="0" smtClean="0"/>
              <a:t>Agora </a:t>
            </a:r>
            <a:r>
              <a:rPr lang="pt-BR" dirty="0"/>
              <a:t>que começamos a criar nossas funções, vamos trabalhar com variáveis locais (ou internas) e variáveis globais (externas). A grande diferença delas é a visibilidade de cada uma terá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Quando criamos variáveis locais em uma função, elas existiram apenas dentro daquela estrutura, somente para aquela função elas estarão disponíveis. Assim, não conseguiremos acesso a elas em um local fora da função em que foi criada. Para resolver isso, retornamos e passamos valores como parâmetro, para que seja possível a troca de valores entre diferentes trechos do código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Já variáveis globais são definidas fora de um função, e são visíveis por </a:t>
            </a:r>
            <a:r>
              <a:rPr lang="pt-BR" dirty="0" smtClean="0"/>
              <a:t>todo </a:t>
            </a:r>
            <a:r>
              <a:rPr lang="pt-BR" dirty="0"/>
              <a:t>as outras funções. Caso um módulo esteja sendo importado, as suas variáveis globais também estarão disponível no módulo que o importou. </a:t>
            </a:r>
          </a:p>
        </p:txBody>
      </p:sp>
    </p:spTree>
    <p:extLst>
      <p:ext uri="{BB962C8B-B14F-4D97-AF65-F5344CB8AC3E}">
        <p14:creationId xmlns:p14="http://schemas.microsoft.com/office/powerpoint/2010/main" val="25138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FUNÇÕES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" t="70353" r="67763" b="12459"/>
          <a:stretch/>
        </p:blipFill>
        <p:spPr bwMode="auto">
          <a:xfrm>
            <a:off x="1338010" y="2133601"/>
            <a:ext cx="4163726" cy="125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683568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115189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Silvio\Desktop\python_co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-22520"/>
            <a:ext cx="2232248" cy="15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:\EasyPHP\data\localweb\python_guara_gilrs\marca\Python_Girls_Guar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0" y="116632"/>
            <a:ext cx="1526675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Silvio Luis\Desktop\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425865"/>
            <a:ext cx="3814551" cy="40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/>
          <p:cNvSpPr txBox="1"/>
          <p:nvPr/>
        </p:nvSpPr>
        <p:spPr>
          <a:xfrm>
            <a:off x="7772241" y="14799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Silvio </a:t>
            </a:r>
            <a:r>
              <a:rPr lang="pt-BR" dirty="0" err="1" smtClean="0"/>
              <a:t>Luis</a:t>
            </a:r>
            <a:endParaRPr lang="pt-BR" dirty="0"/>
          </a:p>
        </p:txBody>
      </p:sp>
      <p:sp>
        <p:nvSpPr>
          <p:cNvPr id="1025" name="CaixaDeTexto 1024"/>
          <p:cNvSpPr txBox="1"/>
          <p:nvPr/>
        </p:nvSpPr>
        <p:spPr>
          <a:xfrm>
            <a:off x="3275856" y="404750"/>
            <a:ext cx="600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FUNÇÕES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83568" y="155679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Exercícios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83568" y="2276872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Faça um programa, com uma função que necessite de três argumentos, e que forneça a soma desses três argumentos. 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Faça </a:t>
            </a:r>
            <a:r>
              <a:rPr lang="pt-BR" dirty="0"/>
              <a:t>um programa, com uma função que necessite de um argumento. A função retorna o valor de caractere ‘P’, se seu argumento for positivo, e ‘N’, se seu argumento for zero ou negativo. </a:t>
            </a: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endParaRPr lang="pt-BR" dirty="0" smtClean="0"/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Faça </a:t>
            </a:r>
            <a:r>
              <a:rPr lang="pt-BR" dirty="0"/>
              <a:t>um programa com uma função chamada </a:t>
            </a:r>
            <a:r>
              <a:rPr lang="pt-BR" dirty="0" err="1"/>
              <a:t>somaImposto</a:t>
            </a:r>
            <a:r>
              <a:rPr lang="pt-BR" dirty="0"/>
              <a:t>. A função possui dois parâmetros formais: </a:t>
            </a:r>
            <a:r>
              <a:rPr lang="pt-BR" dirty="0" err="1"/>
              <a:t>taxaImposto</a:t>
            </a:r>
            <a:r>
              <a:rPr lang="pt-BR" dirty="0"/>
              <a:t>, que é a quantia de imposto sobre vendas expressa em porcentagem e custo, que é o custo de um item antes do imposto. A função “altera” o valor de custo para incluir o imposto sobre vendas. </a:t>
            </a:r>
          </a:p>
        </p:txBody>
      </p:sp>
    </p:spTree>
    <p:extLst>
      <p:ext uri="{BB962C8B-B14F-4D97-AF65-F5344CB8AC3E}">
        <p14:creationId xmlns:p14="http://schemas.microsoft.com/office/powerpoint/2010/main" val="38183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F:\EasyPHP\data\localweb\python_guara_gilrs\arte\Python_Girls_Guar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41942"/>
            <a:ext cx="4824536" cy="34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82390" y="4872448"/>
            <a:ext cx="2400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Obrigado!</a:t>
            </a:r>
          </a:p>
          <a:p>
            <a:pPr algn="ctr"/>
            <a:r>
              <a:rPr lang="pt-BR" sz="3200" dirty="0" smtClean="0">
                <a:solidFill>
                  <a:schemeClr val="bg1"/>
                </a:solidFill>
              </a:rPr>
              <a:t>Bons estudos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1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336</Words>
  <Application>Microsoft Office PowerPoint</Application>
  <PresentationFormat>Apresentação na tela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Silvio Luis</dc:creator>
  <cp:lastModifiedBy>silvio luis pereira leite</cp:lastModifiedBy>
  <cp:revision>45</cp:revision>
  <dcterms:created xsi:type="dcterms:W3CDTF">2015-06-22T21:56:48Z</dcterms:created>
  <dcterms:modified xsi:type="dcterms:W3CDTF">2015-08-25T20:47:30Z</dcterms:modified>
</cp:coreProperties>
</file>