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8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01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4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90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3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69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40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44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8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3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74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13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8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ilvio\Desktop\python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8281"/>
            <a:ext cx="5250578" cy="37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15" y="692696"/>
            <a:ext cx="366402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313487" y="356372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Set</a:t>
            </a:r>
            <a:endParaRPr lang="pt-BR" b="1" dirty="0"/>
          </a:p>
        </p:txBody>
      </p:sp>
      <p:pic>
        <p:nvPicPr>
          <p:cNvPr id="5" name="Picture 2" descr="C:\Users\Silvio Luis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0" y="5896552"/>
            <a:ext cx="88106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4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Silvio\Desktop\python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-22520"/>
            <a:ext cx="2232248" cy="15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3275856" y="404750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556792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Python também inclui um tipo de dados para conjuntos, chamado set. Um conjunto é uma coleção desordenada de elementos, mas não possui elementos repetidos.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vantagem desse tipo de dado é quando precisamos garantir que dados não se repitam, funcionando como um verificação eficiente da existência de objetos e a eliminação de itens duplicados.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Conjuntos </a:t>
            </a:r>
            <a:r>
              <a:rPr lang="pt-BR" dirty="0"/>
              <a:t>também suportam operações matemáticas </a:t>
            </a:r>
            <a:r>
              <a:rPr lang="pt-BR" dirty="0" smtClean="0"/>
              <a:t>como:</a:t>
            </a:r>
          </a:p>
          <a:p>
            <a:r>
              <a:rPr lang="pt-BR" dirty="0" smtClean="0"/>
              <a:t> </a:t>
            </a:r>
            <a:r>
              <a:rPr lang="pt-BR" dirty="0"/>
              <a:t>união, interseção, diferença e diferença simétrica.</a:t>
            </a:r>
          </a:p>
        </p:txBody>
      </p:sp>
    </p:spTree>
    <p:extLst>
      <p:ext uri="{BB962C8B-B14F-4D97-AF65-F5344CB8AC3E}">
        <p14:creationId xmlns:p14="http://schemas.microsoft.com/office/powerpoint/2010/main" val="23670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9" t="13541" r="24671" b="16537"/>
          <a:stretch/>
        </p:blipFill>
        <p:spPr bwMode="auto">
          <a:xfrm>
            <a:off x="692349" y="1494075"/>
            <a:ext cx="724852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Silvio\Desktop\python_c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-22520"/>
            <a:ext cx="2232248" cy="15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3275856" y="404750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12474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Exemplo: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1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41942"/>
            <a:ext cx="4824536" cy="34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582390" y="4872448"/>
            <a:ext cx="2400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Obrigado!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Bons estudos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92</Words>
  <Application>Microsoft Office PowerPoint</Application>
  <PresentationFormat>Apresentação na tela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Silvio Luis</dc:creator>
  <cp:lastModifiedBy>silvio luis pereira leite</cp:lastModifiedBy>
  <cp:revision>41</cp:revision>
  <dcterms:created xsi:type="dcterms:W3CDTF">2015-06-22T21:56:48Z</dcterms:created>
  <dcterms:modified xsi:type="dcterms:W3CDTF">2015-08-25T19:57:19Z</dcterms:modified>
</cp:coreProperties>
</file>