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0" r:id="rId4"/>
    <p:sldId id="271" r:id="rId5"/>
    <p:sldId id="272" r:id="rId6"/>
    <p:sldId id="273" r:id="rId7"/>
    <p:sldId id="274" r:id="rId8"/>
    <p:sldId id="275" r:id="rId9"/>
    <p:sldId id="276" r:id="rId10"/>
    <p:sldId id="291" r:id="rId11"/>
    <p:sldId id="277" r:id="rId12"/>
    <p:sldId id="278" r:id="rId13"/>
    <p:sldId id="282" r:id="rId14"/>
    <p:sldId id="283" r:id="rId15"/>
    <p:sldId id="279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07" y="connsiteY0-108"/>
              </a:cxn>
              <a:cxn ang="0">
                <a:pos x="connsiteX1-109" y="connsiteY1-110"/>
              </a:cxn>
              <a:cxn ang="0">
                <a:pos x="connsiteX2-111" y="connsiteY2-112"/>
              </a:cxn>
              <a:cxn ang="0">
                <a:pos x="connsiteX3-113" y="connsiteY3-114"/>
              </a:cxn>
              <a:cxn ang="0">
                <a:pos x="connsiteX4-115" y="connsiteY4-116"/>
              </a:cxn>
              <a:cxn ang="0">
                <a:pos x="connsiteX5-117" y="connsiteY5-118"/>
              </a:cxn>
              <a:cxn ang="0">
                <a:pos x="connsiteX6-119" y="connsiteY6-120"/>
              </a:cxn>
              <a:cxn ang="0">
                <a:pos x="connsiteX7-121" y="connsiteY7-122"/>
              </a:cxn>
              <a:cxn ang="0">
                <a:pos x="connsiteX8-123" y="connsiteY8-124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6E0C11-6F1C-4616-ACF3-99BB2AF838F5}" type="datetimeFigureOut">
              <a:rPr lang="zh-CN" altLang="en-US" smtClean="0"/>
              <a:pPr/>
              <a:t>2017/5/12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514EB79-6F9F-47CE-9416-431D78B42B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</a:t>
            </a:r>
            <a:r>
              <a:rPr lang="en-US" altLang="zh-CN" sz="2800" dirty="0" smtClean="0"/>
              <a:t>2017</a:t>
            </a:r>
            <a:r>
              <a:rPr lang="zh-CN" altLang="en-US" sz="2800" dirty="0" smtClean="0"/>
              <a:t>届毕业学生：刘春和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宠物医院管理系统的设计与实现</a:t>
            </a:r>
            <a:endParaRPr lang="zh-CN" alt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/>
      <p:bldP spid="3" grpId="1"/>
      <p:bldP spid="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面向切面编程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600" dirty="0" smtClean="0"/>
              <a:t>事务管理</a:t>
            </a:r>
            <a:endParaRPr lang="en-US" altLang="zh-CN" sz="3600" dirty="0" smtClean="0"/>
          </a:p>
          <a:p>
            <a:r>
              <a:rPr lang="zh-CN" altLang="en-US" sz="3600" dirty="0" smtClean="0"/>
              <a:t>日志记录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系统开发视图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00200"/>
            <a:ext cx="8143931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系统物理视图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00200"/>
            <a:ext cx="7929618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图片服务器搭建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3200" dirty="0" smtClean="0"/>
              <a:t>VMware</a:t>
            </a:r>
            <a:r>
              <a:rPr lang="zh-CN" altLang="en-US" sz="3200" dirty="0" smtClean="0"/>
              <a:t>虚拟机</a:t>
            </a:r>
            <a:endParaRPr lang="en-US" altLang="zh-CN" sz="3200" dirty="0" smtClean="0"/>
          </a:p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服务器</a:t>
            </a:r>
            <a:endParaRPr lang="en-US" altLang="zh-CN" sz="3200" dirty="0" smtClean="0"/>
          </a:p>
          <a:p>
            <a:r>
              <a:rPr lang="en-US" altLang="zh-CN" sz="3200" dirty="0" smtClean="0"/>
              <a:t>FTP</a:t>
            </a:r>
            <a:r>
              <a:rPr lang="zh-CN" altLang="en-US" sz="3200" dirty="0" smtClean="0"/>
              <a:t>服务器</a:t>
            </a:r>
            <a:endParaRPr lang="en-US" altLang="zh-CN" sz="3200" dirty="0" smtClean="0"/>
          </a:p>
          <a:p>
            <a:r>
              <a:rPr lang="en-US" altLang="zh-CN" sz="3200" dirty="0" smtClean="0"/>
              <a:t>Nginx</a:t>
            </a:r>
            <a:r>
              <a:rPr lang="zh-CN" altLang="en-US" sz="3200" dirty="0" smtClean="0"/>
              <a:t>服务器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应该注意的问题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3200" dirty="0" smtClean="0"/>
              <a:t>服务器存储的图片格式应该与原来</a:t>
            </a:r>
            <a:r>
              <a:rPr lang="zh-CN" altLang="en-US" sz="3200" dirty="0" smtClean="0"/>
              <a:t>一致</a:t>
            </a:r>
            <a:endParaRPr lang="en-US" altLang="zh-CN" sz="3200" dirty="0" smtClean="0"/>
          </a:p>
          <a:p>
            <a:r>
              <a:rPr lang="zh-CN" altLang="en-US" sz="3200" dirty="0" smtClean="0"/>
              <a:t>图片上传到</a:t>
            </a:r>
            <a:r>
              <a:rPr lang="en-US" altLang="zh-CN" sz="3200" dirty="0" smtClean="0"/>
              <a:t>Nginx</a:t>
            </a:r>
            <a:r>
              <a:rPr lang="zh-CN" altLang="en-US" sz="3200" dirty="0" smtClean="0"/>
              <a:t>服务器配置的根路径下</a:t>
            </a:r>
            <a:endParaRPr lang="en-US" altLang="zh-CN" sz="3200" dirty="0" smtClean="0"/>
          </a:p>
          <a:p>
            <a:r>
              <a:rPr lang="zh-CN" altLang="en-US" sz="3200" dirty="0" smtClean="0"/>
              <a:t>图片存储路径应该包括时间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随机数</a:t>
            </a:r>
            <a:endParaRPr lang="en-US" altLang="zh-CN" sz="3200" dirty="0" smtClean="0"/>
          </a:p>
          <a:p>
            <a:r>
              <a:rPr lang="en-US" sz="3200" dirty="0" smtClean="0"/>
              <a:t>Nginx</a:t>
            </a:r>
            <a:r>
              <a:rPr lang="zh-CN" altLang="en-US" sz="3200" dirty="0" smtClean="0"/>
              <a:t>作为用户对图片请求的处理</a:t>
            </a:r>
            <a:r>
              <a:rPr lang="zh-CN" altLang="en-US" sz="3200" dirty="0" smtClean="0"/>
              <a:t>服务器（高并发，响应快）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工程</a:t>
            </a:r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57158" y="1600200"/>
            <a:ext cx="8358246" cy="490063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用户新增宠物顺序图</a:t>
            </a:r>
            <a:endParaRPr lang="zh-CN" altLang="en-US" dirty="0"/>
          </a:p>
        </p:txBody>
      </p:sp>
      <p:pic>
        <p:nvPicPr>
          <p:cNvPr id="4" name="内容占位符 3" descr="QQ图片20170420220040.pn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285720" y="1500174"/>
            <a:ext cx="8358246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客户为宠物挂号顺序图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00200"/>
            <a:ext cx="8215370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医生为宠物治疗顺序图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792961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管理员修改治疗记录顺序图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00200"/>
            <a:ext cx="8001056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宠物成为人们精神寄托的对象</a:t>
            </a:r>
            <a:endParaRPr lang="en-US" altLang="zh-CN" sz="3200" dirty="0" smtClean="0"/>
          </a:p>
          <a:p>
            <a:r>
              <a:rPr lang="zh-CN" altLang="en-US" sz="3200" dirty="0" smtClean="0"/>
              <a:t>宠物主人不吝为宠物花费</a:t>
            </a:r>
            <a:endParaRPr lang="en-US" altLang="zh-CN" sz="3200" dirty="0" smtClean="0"/>
          </a:p>
          <a:p>
            <a:r>
              <a:rPr lang="zh-CN" altLang="en-US" sz="3200" dirty="0" smtClean="0"/>
              <a:t>宠物生病时亟需一间宠物医院治疗</a:t>
            </a:r>
            <a:endParaRPr lang="en-US" altLang="zh-CN" sz="3200" dirty="0" smtClean="0"/>
          </a:p>
          <a:p>
            <a:r>
              <a:rPr lang="zh-CN" altLang="en-US" sz="3200" dirty="0" smtClean="0"/>
              <a:t>没空饲养宠物时亟需一个寄养平台</a:t>
            </a:r>
            <a:endParaRPr lang="en-US" altLang="zh-CN" sz="3200" dirty="0" smtClean="0"/>
          </a:p>
          <a:p>
            <a:r>
              <a:rPr lang="zh-CN" altLang="en-US" sz="3200" dirty="0" smtClean="0"/>
              <a:t>管理系统可以使得业务流程规范化</a:t>
            </a:r>
            <a:endParaRPr lang="en-US" altLang="zh-CN" sz="3200" dirty="0" smtClean="0"/>
          </a:p>
          <a:p>
            <a:r>
              <a:rPr lang="zh-CN" altLang="en-US" sz="3200" dirty="0" smtClean="0"/>
              <a:t>管理系统可以有效推广地医院服务套餐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用户查看治疗记录顺序</a:t>
            </a:r>
            <a:r>
              <a:rPr lang="zh-CN" altLang="en-US" b="1" dirty="0" smtClean="0"/>
              <a:t>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00200"/>
            <a:ext cx="8072494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用户寄养宠物顺序</a:t>
            </a:r>
            <a:r>
              <a:rPr lang="zh-CN" altLang="en-US" b="1" dirty="0" smtClean="0"/>
              <a:t>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00200"/>
            <a:ext cx="8358246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用户领养宠物顺序</a:t>
            </a:r>
            <a:r>
              <a:rPr lang="zh-CN" altLang="en-US" b="1" dirty="0" smtClean="0"/>
              <a:t>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70150"/>
            <a:ext cx="8072494" cy="483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862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5400" dirty="0" smtClean="0"/>
              <a:t>                </a:t>
            </a:r>
            <a:endParaRPr lang="en-US" altLang="zh-CN" sz="5400" dirty="0" smtClean="0"/>
          </a:p>
          <a:p>
            <a:pPr>
              <a:buNone/>
            </a:pPr>
            <a:r>
              <a:rPr lang="en-US" altLang="zh-CN" sz="5400" dirty="0" smtClean="0"/>
              <a:t>                    </a:t>
            </a:r>
            <a:r>
              <a:rPr lang="zh-CN" altLang="en-US" sz="5400" dirty="0" smtClean="0"/>
              <a:t>谢谢</a:t>
            </a:r>
            <a:endParaRPr lang="en-US" altLang="zh-CN" sz="5400" dirty="0" smtClean="0"/>
          </a:p>
          <a:p>
            <a:pPr>
              <a:buNone/>
            </a:pPr>
            <a:r>
              <a:rPr lang="zh-CN" altLang="en-US" sz="5400" dirty="0" smtClean="0"/>
              <a:t>    请各位老师批评指正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游客</a:t>
            </a:r>
            <a:endParaRPr lang="en-US" altLang="zh-CN" sz="3200" dirty="0" smtClean="0"/>
          </a:p>
          <a:p>
            <a:r>
              <a:rPr lang="zh-CN" altLang="en-US" sz="3200" dirty="0" smtClean="0"/>
              <a:t>客户</a:t>
            </a:r>
            <a:endParaRPr lang="en-US" altLang="zh-CN" sz="3200" dirty="0" smtClean="0"/>
          </a:p>
          <a:p>
            <a:r>
              <a:rPr lang="zh-CN" altLang="en-US" sz="3200" dirty="0" smtClean="0"/>
              <a:t>医生</a:t>
            </a:r>
            <a:endParaRPr lang="en-US" altLang="zh-CN" sz="3200" dirty="0" smtClean="0"/>
          </a:p>
          <a:p>
            <a:r>
              <a:rPr lang="zh-CN" altLang="en-US" sz="3200" dirty="0" smtClean="0"/>
              <a:t>管理员</a:t>
            </a:r>
            <a:endParaRPr lang="en-US" altLang="zh-CN" sz="3200" dirty="0" smtClean="0"/>
          </a:p>
          <a:p>
            <a:r>
              <a:rPr lang="zh-CN" altLang="en-US" sz="3200" dirty="0" smtClean="0"/>
              <a:t>报表用户</a:t>
            </a:r>
            <a:endParaRPr lang="zh-CN" alt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游客用例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50099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医院客户用例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52838"/>
            <a:ext cx="8001056" cy="460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医生用例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85818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管理员用例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38552"/>
            <a:ext cx="8001056" cy="45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报表用户用例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42955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系统逻辑视图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35824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555</TotalTime>
  <Words>208</Words>
  <Application>Kingsoft Office WPP</Application>
  <PresentationFormat>全屏显示(4:3)</PresentationFormat>
  <Paragraphs>52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极目远眺</vt:lpstr>
      <vt:lpstr>宠物医院管理系统的设计与实现</vt:lpstr>
      <vt:lpstr>选题背景</vt:lpstr>
      <vt:lpstr>系统角色</vt:lpstr>
      <vt:lpstr>游客用例</vt:lpstr>
      <vt:lpstr>医院客户用例</vt:lpstr>
      <vt:lpstr>医生用例</vt:lpstr>
      <vt:lpstr>管理员用例</vt:lpstr>
      <vt:lpstr>报表用户用例</vt:lpstr>
      <vt:lpstr>系统逻辑视图</vt:lpstr>
      <vt:lpstr>AOP面向切面编程</vt:lpstr>
      <vt:lpstr>系统开发视图</vt:lpstr>
      <vt:lpstr>系统物理视图</vt:lpstr>
      <vt:lpstr>图片服务器搭建</vt:lpstr>
      <vt:lpstr>应该注意的问题</vt:lpstr>
      <vt:lpstr>系统工程结构图</vt:lpstr>
      <vt:lpstr>用户新增宠物顺序图</vt:lpstr>
      <vt:lpstr>客户为宠物挂号顺序图</vt:lpstr>
      <vt:lpstr>医生为宠物治疗顺序图</vt:lpstr>
      <vt:lpstr>管理员修改治疗记录顺序图</vt:lpstr>
      <vt:lpstr>用户查看治疗记录顺序图</vt:lpstr>
      <vt:lpstr>用户寄养宠物顺序图</vt:lpstr>
      <vt:lpstr>用户领养宠物顺序图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图书购物网站</dc:title>
  <dc:creator>za204</dc:creator>
  <cp:lastModifiedBy>Administrator</cp:lastModifiedBy>
  <cp:revision>71</cp:revision>
  <dcterms:created xsi:type="dcterms:W3CDTF">2016-06-23T06:15:26Z</dcterms:created>
  <dcterms:modified xsi:type="dcterms:W3CDTF">2017-05-12T16:44:54Z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