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0" r:id="rId5"/>
    <p:sldId id="265" r:id="rId6"/>
    <p:sldId id="261" r:id="rId7"/>
    <p:sldId id="266" r:id="rId8"/>
    <p:sldId id="267" r:id="rId9"/>
    <p:sldId id="262" r:id="rId10"/>
    <p:sldId id="272" r:id="rId11"/>
    <p:sldId id="271" r:id="rId12"/>
    <p:sldId id="269" r:id="rId13"/>
    <p:sldId id="270" r:id="rId14"/>
    <p:sldId id="263" r:id="rId15"/>
    <p:sldId id="264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633AB3-0953-443D-B395-7E8E5068F4F3}" v="422" dt="2024-05-21T09:23:22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qi Xia" userId="836c57e09a4d50d1" providerId="Windows Live" clId="Web-{C9DCFB20-4C5D-48F8-9BF6-E1715CA1666F}"/>
    <pc:docChg chg="addSld delSld modSld addMainMaster delMainMaster">
      <pc:chgData name="Jiaqi Xia" userId="836c57e09a4d50d1" providerId="Windows Live" clId="Web-{C9DCFB20-4C5D-48F8-9BF6-E1715CA1666F}" dt="2024-05-08T19:41:53.830" v="1946" actId="20577"/>
      <pc:docMkLst>
        <pc:docMk/>
      </pc:docMkLst>
      <pc:sldChg chg="modSp mod modClrScheme chgLayout">
        <pc:chgData name="Jiaqi Xia" userId="836c57e09a4d50d1" providerId="Windows Live" clId="Web-{C9DCFB20-4C5D-48F8-9BF6-E1715CA1666F}" dt="2024-05-08T12:38:48.489" v="257"/>
        <pc:sldMkLst>
          <pc:docMk/>
          <pc:sldMk cId="3784089036" sldId="256"/>
        </pc:sldMkLst>
        <pc:spChg chg="mod ord">
          <ac:chgData name="Jiaqi Xia" userId="836c57e09a4d50d1" providerId="Windows Live" clId="Web-{C9DCFB20-4C5D-48F8-9BF6-E1715CA1666F}" dt="2024-05-08T12:38:48.489" v="257"/>
          <ac:spMkLst>
            <pc:docMk/>
            <pc:sldMk cId="3784089036" sldId="256"/>
            <ac:spMk id="2" creationId="{00000000-0000-0000-0000-000000000000}"/>
          </ac:spMkLst>
        </pc:spChg>
        <pc:spChg chg="mod ord">
          <ac:chgData name="Jiaqi Xia" userId="836c57e09a4d50d1" providerId="Windows Live" clId="Web-{C9DCFB20-4C5D-48F8-9BF6-E1715CA1666F}" dt="2024-05-08T12:38:48.489" v="257"/>
          <ac:spMkLst>
            <pc:docMk/>
            <pc:sldMk cId="3784089036" sldId="256"/>
            <ac:spMk id="3" creationId="{00000000-0000-0000-0000-000000000000}"/>
          </ac:spMkLst>
        </pc:spChg>
      </pc:sldChg>
      <pc:sldChg chg="modSp mod modClrScheme chgLayout">
        <pc:chgData name="Jiaqi Xia" userId="836c57e09a4d50d1" providerId="Windows Live" clId="Web-{C9DCFB20-4C5D-48F8-9BF6-E1715CA1666F}" dt="2024-05-08T19:18:04.818" v="1910" actId="20577"/>
        <pc:sldMkLst>
          <pc:docMk/>
          <pc:sldMk cId="2281910279" sldId="257"/>
        </pc:sldMkLst>
        <pc:spChg chg="mod ord">
          <ac:chgData name="Jiaqi Xia" userId="836c57e09a4d50d1" providerId="Windows Live" clId="Web-{C9DCFB20-4C5D-48F8-9BF6-E1715CA1666F}" dt="2024-05-08T12:38:48.489" v="257"/>
          <ac:spMkLst>
            <pc:docMk/>
            <pc:sldMk cId="2281910279" sldId="257"/>
            <ac:spMk id="2" creationId="{025A812D-5E78-0F6A-A75F-B903468C7652}"/>
          </ac:spMkLst>
        </pc:spChg>
        <pc:spChg chg="mod ord">
          <ac:chgData name="Jiaqi Xia" userId="836c57e09a4d50d1" providerId="Windows Live" clId="Web-{C9DCFB20-4C5D-48F8-9BF6-E1715CA1666F}" dt="2024-05-08T19:18:04.818" v="1910" actId="20577"/>
          <ac:spMkLst>
            <pc:docMk/>
            <pc:sldMk cId="2281910279" sldId="257"/>
            <ac:spMk id="3" creationId="{871CA397-68D9-B3CC-BFA6-D3C7ED9EE5BB}"/>
          </ac:spMkLst>
        </pc:spChg>
      </pc:sldChg>
      <pc:sldChg chg="addSp modSp mod modClrScheme chgLayout">
        <pc:chgData name="Jiaqi Xia" userId="836c57e09a4d50d1" providerId="Windows Live" clId="Web-{C9DCFB20-4C5D-48F8-9BF6-E1715CA1666F}" dt="2024-05-08T13:14:19.792" v="437" actId="1076"/>
        <pc:sldMkLst>
          <pc:docMk/>
          <pc:sldMk cId="1105690731" sldId="258"/>
        </pc:sldMkLst>
        <pc:spChg chg="mod ord">
          <ac:chgData name="Jiaqi Xia" userId="836c57e09a4d50d1" providerId="Windows Live" clId="Web-{C9DCFB20-4C5D-48F8-9BF6-E1715CA1666F}" dt="2024-05-08T13:13:40.604" v="424" actId="1076"/>
          <ac:spMkLst>
            <pc:docMk/>
            <pc:sldMk cId="1105690731" sldId="258"/>
            <ac:spMk id="2" creationId="{8DE0637B-3D11-658D-274F-D78540A3F541}"/>
          </ac:spMkLst>
        </pc:spChg>
        <pc:spChg chg="mod ord">
          <ac:chgData name="Jiaqi Xia" userId="836c57e09a4d50d1" providerId="Windows Live" clId="Web-{C9DCFB20-4C5D-48F8-9BF6-E1715CA1666F}" dt="2024-05-08T13:14:17.964" v="436" actId="1076"/>
          <ac:spMkLst>
            <pc:docMk/>
            <pc:sldMk cId="1105690731" sldId="258"/>
            <ac:spMk id="3" creationId="{CBC39287-3F0A-7608-56A7-AED52C382B14}"/>
          </ac:spMkLst>
        </pc:spChg>
        <pc:spChg chg="add mod">
          <ac:chgData name="Jiaqi Xia" userId="836c57e09a4d50d1" providerId="Windows Live" clId="Web-{C9DCFB20-4C5D-48F8-9BF6-E1715CA1666F}" dt="2024-05-08T13:14:09.136" v="434" actId="1076"/>
          <ac:spMkLst>
            <pc:docMk/>
            <pc:sldMk cId="1105690731" sldId="258"/>
            <ac:spMk id="4" creationId="{E8F9A4B2-E775-16FB-5448-996C08E490F4}"/>
          </ac:spMkLst>
        </pc:spChg>
        <pc:picChg chg="add mod">
          <ac:chgData name="Jiaqi Xia" userId="836c57e09a4d50d1" providerId="Windows Live" clId="Web-{C9DCFB20-4C5D-48F8-9BF6-E1715CA1666F}" dt="2024-05-08T13:14:19.792" v="437" actId="1076"/>
          <ac:picMkLst>
            <pc:docMk/>
            <pc:sldMk cId="1105690731" sldId="258"/>
            <ac:picMk id="5" creationId="{AE557D18-D1A7-8EB9-A90C-EF3F0EA75212}"/>
          </ac:picMkLst>
        </pc:picChg>
      </pc:sldChg>
      <pc:sldChg chg="modSp new del mod modClrScheme chgLayout">
        <pc:chgData name="Jiaqi Xia" userId="836c57e09a4d50d1" providerId="Windows Live" clId="Web-{C9DCFB20-4C5D-48F8-9BF6-E1715CA1666F}" dt="2024-05-08T19:17:03.564" v="1895"/>
        <pc:sldMkLst>
          <pc:docMk/>
          <pc:sldMk cId="2571330495" sldId="259"/>
        </pc:sldMkLst>
        <pc:spChg chg="mod ord">
          <ac:chgData name="Jiaqi Xia" userId="836c57e09a4d50d1" providerId="Windows Live" clId="Web-{C9DCFB20-4C5D-48F8-9BF6-E1715CA1666F}" dt="2024-05-08T12:38:48.489" v="257"/>
          <ac:spMkLst>
            <pc:docMk/>
            <pc:sldMk cId="2571330495" sldId="259"/>
            <ac:spMk id="2" creationId="{104F38B7-A704-C406-4D64-EF62301E0636}"/>
          </ac:spMkLst>
        </pc:spChg>
        <pc:spChg chg="mod ord">
          <ac:chgData name="Jiaqi Xia" userId="836c57e09a4d50d1" providerId="Windows Live" clId="Web-{C9DCFB20-4C5D-48F8-9BF6-E1715CA1666F}" dt="2024-05-08T12:38:48.489" v="257"/>
          <ac:spMkLst>
            <pc:docMk/>
            <pc:sldMk cId="2571330495" sldId="259"/>
            <ac:spMk id="3" creationId="{94221476-3E72-A451-234C-D714FA02FF26}"/>
          </ac:spMkLst>
        </pc:spChg>
      </pc:sldChg>
      <pc:sldChg chg="addSp delSp modSp new mod modClrScheme chgLayout">
        <pc:chgData name="Jiaqi Xia" userId="836c57e09a4d50d1" providerId="Windows Live" clId="Web-{C9DCFB20-4C5D-48F8-9BF6-E1715CA1666F}" dt="2024-05-08T14:59:09.063" v="1573" actId="20577"/>
        <pc:sldMkLst>
          <pc:docMk/>
          <pc:sldMk cId="2742303529" sldId="260"/>
        </pc:sldMkLst>
        <pc:spChg chg="mod ord">
          <ac:chgData name="Jiaqi Xia" userId="836c57e09a4d50d1" providerId="Windows Live" clId="Web-{C9DCFB20-4C5D-48F8-9BF6-E1715CA1666F}" dt="2024-05-08T13:58:03.733" v="662" actId="20577"/>
          <ac:spMkLst>
            <pc:docMk/>
            <pc:sldMk cId="2742303529" sldId="260"/>
            <ac:spMk id="2" creationId="{0BA369C5-31BA-AD46-5FFD-4F6EBC90C147}"/>
          </ac:spMkLst>
        </pc:spChg>
        <pc:spChg chg="del mod ord">
          <ac:chgData name="Jiaqi Xia" userId="836c57e09a4d50d1" providerId="Windows Live" clId="Web-{C9DCFB20-4C5D-48F8-9BF6-E1715CA1666F}" dt="2024-05-08T13:46:24.472" v="463"/>
          <ac:spMkLst>
            <pc:docMk/>
            <pc:sldMk cId="2742303529" sldId="260"/>
            <ac:spMk id="3" creationId="{3B38D9A1-21CB-B43F-4EF1-C8A009DA31FF}"/>
          </ac:spMkLst>
        </pc:spChg>
        <pc:spChg chg="add del mod">
          <ac:chgData name="Jiaqi Xia" userId="836c57e09a4d50d1" providerId="Windows Live" clId="Web-{C9DCFB20-4C5D-48F8-9BF6-E1715CA1666F}" dt="2024-05-08T13:46:59.286" v="480"/>
          <ac:spMkLst>
            <pc:docMk/>
            <pc:sldMk cId="2742303529" sldId="260"/>
            <ac:spMk id="5" creationId="{E53DBD71-0C41-3CAE-3526-D80085689EAB}"/>
          </ac:spMkLst>
        </pc:spChg>
        <pc:spChg chg="add mod">
          <ac:chgData name="Jiaqi Xia" userId="836c57e09a4d50d1" providerId="Windows Live" clId="Web-{C9DCFB20-4C5D-48F8-9BF6-E1715CA1666F}" dt="2024-05-08T14:59:09.063" v="1573" actId="20577"/>
          <ac:spMkLst>
            <pc:docMk/>
            <pc:sldMk cId="2742303529" sldId="260"/>
            <ac:spMk id="6" creationId="{486C70FB-8BCC-DA25-1954-F749D06CFB97}"/>
          </ac:spMkLst>
        </pc:spChg>
        <pc:picChg chg="add del mod">
          <ac:chgData name="Jiaqi Xia" userId="836c57e09a4d50d1" providerId="Windows Live" clId="Web-{C9DCFB20-4C5D-48F8-9BF6-E1715CA1666F}" dt="2024-05-08T13:58:10.999" v="664"/>
          <ac:picMkLst>
            <pc:docMk/>
            <pc:sldMk cId="2742303529" sldId="260"/>
            <ac:picMk id="7" creationId="{22985434-BE7D-1B2F-2D17-4BEF120AB255}"/>
          </ac:picMkLst>
        </pc:picChg>
        <pc:picChg chg="add mod">
          <ac:chgData name="Jiaqi Xia" userId="836c57e09a4d50d1" providerId="Windows Live" clId="Web-{C9DCFB20-4C5D-48F8-9BF6-E1715CA1666F}" dt="2024-05-08T13:59:30.191" v="692" actId="1076"/>
          <ac:picMkLst>
            <pc:docMk/>
            <pc:sldMk cId="2742303529" sldId="260"/>
            <ac:picMk id="8" creationId="{33CC4FD2-8C7B-B32C-EB6E-F601F011C99D}"/>
          </ac:picMkLst>
        </pc:picChg>
        <pc:picChg chg="add mod">
          <ac:chgData name="Jiaqi Xia" userId="836c57e09a4d50d1" providerId="Windows Live" clId="Web-{C9DCFB20-4C5D-48F8-9BF6-E1715CA1666F}" dt="2024-05-08T13:59:16.549" v="685" actId="14100"/>
          <ac:picMkLst>
            <pc:docMk/>
            <pc:sldMk cId="2742303529" sldId="260"/>
            <ac:picMk id="9" creationId="{1F584DCE-7BF3-3502-DB4A-40EA36E5C150}"/>
          </ac:picMkLst>
        </pc:picChg>
      </pc:sldChg>
      <pc:sldChg chg="addSp delSp modSp new mod modClrScheme chgLayout">
        <pc:chgData name="Jiaqi Xia" userId="836c57e09a4d50d1" providerId="Windows Live" clId="Web-{C9DCFB20-4C5D-48F8-9BF6-E1715CA1666F}" dt="2024-05-08T14:13:03.599" v="819" actId="20577"/>
        <pc:sldMkLst>
          <pc:docMk/>
          <pc:sldMk cId="2461037390" sldId="261"/>
        </pc:sldMkLst>
        <pc:spChg chg="mod ord">
          <ac:chgData name="Jiaqi Xia" userId="836c57e09a4d50d1" providerId="Windows Live" clId="Web-{C9DCFB20-4C5D-48F8-9BF6-E1715CA1666F}" dt="2024-05-08T14:12:54.083" v="814" actId="1076"/>
          <ac:spMkLst>
            <pc:docMk/>
            <pc:sldMk cId="2461037390" sldId="261"/>
            <ac:spMk id="2" creationId="{C08A6376-78C6-E2B6-0E07-0B50143DEA12}"/>
          </ac:spMkLst>
        </pc:spChg>
        <pc:spChg chg="del mod ord">
          <ac:chgData name="Jiaqi Xia" userId="836c57e09a4d50d1" providerId="Windows Live" clId="Web-{C9DCFB20-4C5D-48F8-9BF6-E1715CA1666F}" dt="2024-05-08T14:07:49.971" v="748"/>
          <ac:spMkLst>
            <pc:docMk/>
            <pc:sldMk cId="2461037390" sldId="261"/>
            <ac:spMk id="3" creationId="{017FD269-84A9-BE9C-4472-A3F4E25ADE1A}"/>
          </ac:spMkLst>
        </pc:spChg>
        <pc:spChg chg="add mod">
          <ac:chgData name="Jiaqi Xia" userId="836c57e09a4d50d1" providerId="Windows Live" clId="Web-{C9DCFB20-4C5D-48F8-9BF6-E1715CA1666F}" dt="2024-05-08T14:13:03.599" v="819" actId="20577"/>
          <ac:spMkLst>
            <pc:docMk/>
            <pc:sldMk cId="2461037390" sldId="261"/>
            <ac:spMk id="6" creationId="{C46F166D-03F3-F8E5-2F76-06CBA7EB2F58}"/>
          </ac:spMkLst>
        </pc:spChg>
        <pc:picChg chg="add mod ord">
          <ac:chgData name="Jiaqi Xia" userId="836c57e09a4d50d1" providerId="Windows Live" clId="Web-{C9DCFB20-4C5D-48F8-9BF6-E1715CA1666F}" dt="2024-05-08T14:12:55.271" v="815" actId="1076"/>
          <ac:picMkLst>
            <pc:docMk/>
            <pc:sldMk cId="2461037390" sldId="261"/>
            <ac:picMk id="4" creationId="{5766B76D-C0D5-BCDF-5B38-D957FC2B7E1E}"/>
          </ac:picMkLst>
        </pc:picChg>
      </pc:sldChg>
      <pc:sldChg chg="new del">
        <pc:chgData name="Jiaqi Xia" userId="836c57e09a4d50d1" providerId="Windows Live" clId="Web-{C9DCFB20-4C5D-48F8-9BF6-E1715CA1666F}" dt="2024-05-08T12:29:55.815" v="145"/>
        <pc:sldMkLst>
          <pc:docMk/>
          <pc:sldMk cId="587496405" sldId="262"/>
        </pc:sldMkLst>
      </pc:sldChg>
      <pc:sldChg chg="addSp delSp modSp new mod modClrScheme chgLayout">
        <pc:chgData name="Jiaqi Xia" userId="836c57e09a4d50d1" providerId="Windows Live" clId="Web-{C9DCFB20-4C5D-48F8-9BF6-E1715CA1666F}" dt="2024-05-08T15:18:23.663" v="1894" actId="20577"/>
        <pc:sldMkLst>
          <pc:docMk/>
          <pc:sldMk cId="2667523339" sldId="262"/>
        </pc:sldMkLst>
        <pc:spChg chg="mod ord">
          <ac:chgData name="Jiaqi Xia" userId="836c57e09a4d50d1" providerId="Windows Live" clId="Web-{C9DCFB20-4C5D-48F8-9BF6-E1715CA1666F}" dt="2024-05-08T12:38:48.489" v="257"/>
          <ac:spMkLst>
            <pc:docMk/>
            <pc:sldMk cId="2667523339" sldId="262"/>
            <ac:spMk id="2" creationId="{8AB58F7F-7DEF-6777-0A75-C631DB88CFB1}"/>
          </ac:spMkLst>
        </pc:spChg>
        <pc:spChg chg="del mod ord">
          <ac:chgData name="Jiaqi Xia" userId="836c57e09a4d50d1" providerId="Windows Live" clId="Web-{C9DCFB20-4C5D-48F8-9BF6-E1715CA1666F}" dt="2024-05-08T14:55:24.752" v="1535"/>
          <ac:spMkLst>
            <pc:docMk/>
            <pc:sldMk cId="2667523339" sldId="262"/>
            <ac:spMk id="3" creationId="{B6C37EB0-72B0-9D98-D592-7309FE263854}"/>
          </ac:spMkLst>
        </pc:spChg>
        <pc:spChg chg="add del">
          <ac:chgData name="Jiaqi Xia" userId="836c57e09a4d50d1" providerId="Windows Live" clId="Web-{C9DCFB20-4C5D-48F8-9BF6-E1715CA1666F}" dt="2024-05-08T14:55:33.768" v="1537"/>
          <ac:spMkLst>
            <pc:docMk/>
            <pc:sldMk cId="2667523339" sldId="262"/>
            <ac:spMk id="4" creationId="{A83E963B-B16E-8CEE-9060-CD80A7D1A9F6}"/>
          </ac:spMkLst>
        </pc:spChg>
        <pc:spChg chg="add mod">
          <ac:chgData name="Jiaqi Xia" userId="836c57e09a4d50d1" providerId="Windows Live" clId="Web-{C9DCFB20-4C5D-48F8-9BF6-E1715CA1666F}" dt="2024-05-08T15:18:23.663" v="1894" actId="20577"/>
          <ac:spMkLst>
            <pc:docMk/>
            <pc:sldMk cId="2667523339" sldId="262"/>
            <ac:spMk id="5" creationId="{532568C1-2D15-E75E-12AC-F35F77612867}"/>
          </ac:spMkLst>
        </pc:spChg>
      </pc:sldChg>
      <pc:sldChg chg="addSp delSp modSp new mod modClrScheme chgLayout">
        <pc:chgData name="Jiaqi Xia" userId="836c57e09a4d50d1" providerId="Windows Live" clId="Web-{C9DCFB20-4C5D-48F8-9BF6-E1715CA1666F}" dt="2024-05-08T19:41:53.830" v="1946" actId="20577"/>
        <pc:sldMkLst>
          <pc:docMk/>
          <pc:sldMk cId="14706745" sldId="263"/>
        </pc:sldMkLst>
        <pc:spChg chg="mod ord">
          <ac:chgData name="Jiaqi Xia" userId="836c57e09a4d50d1" providerId="Windows Live" clId="Web-{C9DCFB20-4C5D-48F8-9BF6-E1715CA1666F}" dt="2024-05-08T14:22:11.429" v="912" actId="1076"/>
          <ac:spMkLst>
            <pc:docMk/>
            <pc:sldMk cId="14706745" sldId="263"/>
            <ac:spMk id="2" creationId="{26D6FF0A-E52C-7A9F-D06F-D4512F6A794B}"/>
          </ac:spMkLst>
        </pc:spChg>
        <pc:spChg chg="del mod ord">
          <ac:chgData name="Jiaqi Xia" userId="836c57e09a4d50d1" providerId="Windows Live" clId="Web-{C9DCFB20-4C5D-48F8-9BF6-E1715CA1666F}" dt="2024-05-08T14:21:43.896" v="908"/>
          <ac:spMkLst>
            <pc:docMk/>
            <pc:sldMk cId="14706745" sldId="263"/>
            <ac:spMk id="3" creationId="{1EB0ED1A-E2E4-3205-0DFB-63259E3D53E7}"/>
          </ac:spMkLst>
        </pc:spChg>
        <pc:spChg chg="add mod">
          <ac:chgData name="Jiaqi Xia" userId="836c57e09a4d50d1" providerId="Windows Live" clId="Web-{C9DCFB20-4C5D-48F8-9BF6-E1715CA1666F}" dt="2024-05-08T19:41:24.406" v="1941" actId="20577"/>
          <ac:spMkLst>
            <pc:docMk/>
            <pc:sldMk cId="14706745" sldId="263"/>
            <ac:spMk id="6" creationId="{805A359B-2FB6-8567-BC3C-4F64DB4B0786}"/>
          </ac:spMkLst>
        </pc:spChg>
        <pc:spChg chg="add mod">
          <ac:chgData name="Jiaqi Xia" userId="836c57e09a4d50d1" providerId="Windows Live" clId="Web-{C9DCFB20-4C5D-48F8-9BF6-E1715CA1666F}" dt="2024-05-08T19:41:53.830" v="1946" actId="20577"/>
          <ac:spMkLst>
            <pc:docMk/>
            <pc:sldMk cId="14706745" sldId="263"/>
            <ac:spMk id="1497" creationId="{1D1BEC6A-4C0F-5799-9C16-E8265E1172F3}"/>
          </ac:spMkLst>
        </pc:spChg>
        <pc:graphicFrameChg chg="add del mod modGraphic">
          <ac:chgData name="Jiaqi Xia" userId="836c57e09a4d50d1" providerId="Windows Live" clId="Web-{C9DCFB20-4C5D-48F8-9BF6-E1715CA1666F}" dt="2024-05-08T14:39:03.443" v="1226"/>
          <ac:graphicFrameMkLst>
            <pc:docMk/>
            <pc:sldMk cId="14706745" sldId="263"/>
            <ac:graphicFrameMk id="7" creationId="{90E00B6B-A017-ABFC-3E02-8B2EA365F8DC}"/>
          </ac:graphicFrameMkLst>
        </pc:graphicFrameChg>
        <pc:graphicFrameChg chg="add del mod modGraphic">
          <ac:chgData name="Jiaqi Xia" userId="836c57e09a4d50d1" providerId="Windows Live" clId="Web-{C9DCFB20-4C5D-48F8-9BF6-E1715CA1666F}" dt="2024-05-08T14:38:51.427" v="1224"/>
          <ac:graphicFrameMkLst>
            <pc:docMk/>
            <pc:sldMk cId="14706745" sldId="263"/>
            <ac:graphicFrameMk id="1077" creationId="{B364BFD9-BA07-B9EE-E3E2-67473F829FB6}"/>
          </ac:graphicFrameMkLst>
        </pc:graphicFrameChg>
        <pc:graphicFrameChg chg="add del mod modGraphic">
          <ac:chgData name="Jiaqi Xia" userId="836c57e09a4d50d1" providerId="Windows Live" clId="Web-{C9DCFB20-4C5D-48F8-9BF6-E1715CA1666F}" dt="2024-05-08T14:40:07.807" v="1261"/>
          <ac:graphicFrameMkLst>
            <pc:docMk/>
            <pc:sldMk cId="14706745" sldId="263"/>
            <ac:graphicFrameMk id="1111" creationId="{99E3205C-08FF-2C37-3F5B-A4433853E50D}"/>
          </ac:graphicFrameMkLst>
        </pc:graphicFrameChg>
        <pc:picChg chg="add mod ord">
          <ac:chgData name="Jiaqi Xia" userId="836c57e09a4d50d1" providerId="Windows Live" clId="Web-{C9DCFB20-4C5D-48F8-9BF6-E1715CA1666F}" dt="2024-05-08T14:25:24.644" v="943" actId="1076"/>
          <ac:picMkLst>
            <pc:docMk/>
            <pc:sldMk cId="14706745" sldId="263"/>
            <ac:picMk id="4" creationId="{CD4F9452-648F-6473-4A25-D7FB30422B51}"/>
          </ac:picMkLst>
        </pc:picChg>
        <pc:picChg chg="add mod">
          <ac:chgData name="Jiaqi Xia" userId="836c57e09a4d50d1" providerId="Windows Live" clId="Web-{C9DCFB20-4C5D-48F8-9BF6-E1715CA1666F}" dt="2024-05-08T14:25:17.425" v="942" actId="1076"/>
          <ac:picMkLst>
            <pc:docMk/>
            <pc:sldMk cId="14706745" sldId="263"/>
            <ac:picMk id="5" creationId="{05319F10-8696-8752-3F8B-F6191CD0A79F}"/>
          </ac:picMkLst>
        </pc:picChg>
      </pc:sldChg>
      <pc:sldChg chg="modSp new mod modClrScheme chgLayout">
        <pc:chgData name="Jiaqi Xia" userId="836c57e09a4d50d1" providerId="Windows Live" clId="Web-{C9DCFB20-4C5D-48F8-9BF6-E1715CA1666F}" dt="2024-05-08T12:38:48.489" v="257"/>
        <pc:sldMkLst>
          <pc:docMk/>
          <pc:sldMk cId="1927390410" sldId="264"/>
        </pc:sldMkLst>
        <pc:spChg chg="mod ord">
          <ac:chgData name="Jiaqi Xia" userId="836c57e09a4d50d1" providerId="Windows Live" clId="Web-{C9DCFB20-4C5D-48F8-9BF6-E1715CA1666F}" dt="2024-05-08T12:38:48.489" v="257"/>
          <ac:spMkLst>
            <pc:docMk/>
            <pc:sldMk cId="1927390410" sldId="264"/>
            <ac:spMk id="2" creationId="{E3FC613F-8A62-EE3A-AF38-7DB1C5FC4215}"/>
          </ac:spMkLst>
        </pc:spChg>
        <pc:spChg chg="mod ord">
          <ac:chgData name="Jiaqi Xia" userId="836c57e09a4d50d1" providerId="Windows Live" clId="Web-{C9DCFB20-4C5D-48F8-9BF6-E1715CA1666F}" dt="2024-05-08T12:38:48.489" v="257"/>
          <ac:spMkLst>
            <pc:docMk/>
            <pc:sldMk cId="1927390410" sldId="264"/>
            <ac:spMk id="3" creationId="{2CD85383-5F02-9886-4EA8-8DBF7412B83B}"/>
          </ac:spMkLst>
        </pc:spChg>
      </pc:sldChg>
      <pc:sldChg chg="addSp delSp modSp new">
        <pc:chgData name="Jiaqi Xia" userId="836c57e09a4d50d1" providerId="Windows Live" clId="Web-{C9DCFB20-4C5D-48F8-9BF6-E1715CA1666F}" dt="2024-05-08T14:02:07.388" v="745" actId="20577"/>
        <pc:sldMkLst>
          <pc:docMk/>
          <pc:sldMk cId="3185408392" sldId="265"/>
        </pc:sldMkLst>
        <pc:spChg chg="mod">
          <ac:chgData name="Jiaqi Xia" userId="836c57e09a4d50d1" providerId="Windows Live" clId="Web-{C9DCFB20-4C5D-48F8-9BF6-E1715CA1666F}" dt="2024-05-08T13:58:07.780" v="663" actId="20577"/>
          <ac:spMkLst>
            <pc:docMk/>
            <pc:sldMk cId="3185408392" sldId="265"/>
            <ac:spMk id="2" creationId="{546A5CA9-D647-24DB-C1C2-042BD6DC555A}"/>
          </ac:spMkLst>
        </pc:spChg>
        <pc:spChg chg="del">
          <ac:chgData name="Jiaqi Xia" userId="836c57e09a4d50d1" providerId="Windows Live" clId="Web-{C9DCFB20-4C5D-48F8-9BF6-E1715CA1666F}" dt="2024-05-08T13:57:42.091" v="655"/>
          <ac:spMkLst>
            <pc:docMk/>
            <pc:sldMk cId="3185408392" sldId="265"/>
            <ac:spMk id="3" creationId="{76E78957-2758-809B-D919-DF4E880142DB}"/>
          </ac:spMkLst>
        </pc:spChg>
        <pc:spChg chg="add mod">
          <ac:chgData name="Jiaqi Xia" userId="836c57e09a4d50d1" providerId="Windows Live" clId="Web-{C9DCFB20-4C5D-48F8-9BF6-E1715CA1666F}" dt="2024-05-08T14:02:07.388" v="745" actId="20577"/>
          <ac:spMkLst>
            <pc:docMk/>
            <pc:sldMk cId="3185408392" sldId="265"/>
            <ac:spMk id="4" creationId="{6598E5D2-D1F9-EAF5-2637-738329C4D775}"/>
          </ac:spMkLst>
        </pc:spChg>
        <pc:picChg chg="add mod">
          <ac:chgData name="Jiaqi Xia" userId="836c57e09a4d50d1" providerId="Windows Live" clId="Web-{C9DCFB20-4C5D-48F8-9BF6-E1715CA1666F}" dt="2024-05-08T13:59:53.864" v="699" actId="1076"/>
          <ac:picMkLst>
            <pc:docMk/>
            <pc:sldMk cId="3185408392" sldId="265"/>
            <ac:picMk id="5" creationId="{8E425E2E-B970-28D2-E2D5-C4C044542A9F}"/>
          </ac:picMkLst>
        </pc:picChg>
      </pc:sldChg>
      <pc:sldChg chg="addSp delSp modSp new">
        <pc:chgData name="Jiaqi Xia" userId="836c57e09a4d50d1" providerId="Windows Live" clId="Web-{C9DCFB20-4C5D-48F8-9BF6-E1715CA1666F}" dt="2024-05-08T14:13:16.459" v="822" actId="14100"/>
        <pc:sldMkLst>
          <pc:docMk/>
          <pc:sldMk cId="1930987005" sldId="266"/>
        </pc:sldMkLst>
        <pc:spChg chg="del">
          <ac:chgData name="Jiaqi Xia" userId="836c57e09a4d50d1" providerId="Windows Live" clId="Web-{C9DCFB20-4C5D-48F8-9BF6-E1715CA1666F}" dt="2024-05-08T14:08:25.911" v="754"/>
          <ac:spMkLst>
            <pc:docMk/>
            <pc:sldMk cId="1930987005" sldId="266"/>
            <ac:spMk id="2" creationId="{C8E5B538-1C2C-032B-5758-EEE7CF7D4B40}"/>
          </ac:spMkLst>
        </pc:spChg>
        <pc:spChg chg="del">
          <ac:chgData name="Jiaqi Xia" userId="836c57e09a4d50d1" providerId="Windows Live" clId="Web-{C9DCFB20-4C5D-48F8-9BF6-E1715CA1666F}" dt="2024-05-08T14:08:29.286" v="755"/>
          <ac:spMkLst>
            <pc:docMk/>
            <pc:sldMk cId="1930987005" sldId="266"/>
            <ac:spMk id="3" creationId="{8E22D8CC-CA11-688C-B659-306E9FEE268B}"/>
          </ac:spMkLst>
        </pc:spChg>
        <pc:spChg chg="add mod">
          <ac:chgData name="Jiaqi Xia" userId="836c57e09a4d50d1" providerId="Windows Live" clId="Web-{C9DCFB20-4C5D-48F8-9BF6-E1715CA1666F}" dt="2024-05-08T14:12:50.020" v="813" actId="20577"/>
          <ac:spMkLst>
            <pc:docMk/>
            <pc:sldMk cId="1930987005" sldId="266"/>
            <ac:spMk id="8" creationId="{00826669-AA4E-321D-799B-EDF779613A56}"/>
          </ac:spMkLst>
        </pc:spChg>
        <pc:picChg chg="add mod">
          <ac:chgData name="Jiaqi Xia" userId="836c57e09a4d50d1" providerId="Windows Live" clId="Web-{C9DCFB20-4C5D-48F8-9BF6-E1715CA1666F}" dt="2024-05-08T14:13:16.459" v="822" actId="14100"/>
          <ac:picMkLst>
            <pc:docMk/>
            <pc:sldMk cId="1930987005" sldId="266"/>
            <ac:picMk id="4" creationId="{DF75CD7D-8E91-74B6-B2F1-C2023FDBBC49}"/>
          </ac:picMkLst>
        </pc:picChg>
        <pc:picChg chg="add del mod">
          <ac:chgData name="Jiaqi Xia" userId="836c57e09a4d50d1" providerId="Windows Live" clId="Web-{C9DCFB20-4C5D-48F8-9BF6-E1715CA1666F}" dt="2024-05-08T14:09:52.807" v="763"/>
          <ac:picMkLst>
            <pc:docMk/>
            <pc:sldMk cId="1930987005" sldId="266"/>
            <ac:picMk id="5" creationId="{E5C10102-E650-7006-C8F7-394A7E07D987}"/>
          </ac:picMkLst>
        </pc:picChg>
        <pc:picChg chg="add del mod">
          <ac:chgData name="Jiaqi Xia" userId="836c57e09a4d50d1" providerId="Windows Live" clId="Web-{C9DCFB20-4C5D-48F8-9BF6-E1715CA1666F}" dt="2024-05-08T14:10:43.700" v="769"/>
          <ac:picMkLst>
            <pc:docMk/>
            <pc:sldMk cId="1930987005" sldId="266"/>
            <ac:picMk id="6" creationId="{3D6290FA-7796-2CD9-BC1C-310752CC45F8}"/>
          </ac:picMkLst>
        </pc:picChg>
        <pc:picChg chg="add mod">
          <ac:chgData name="Jiaqi Xia" userId="836c57e09a4d50d1" providerId="Windows Live" clId="Web-{C9DCFB20-4C5D-48F8-9BF6-E1715CA1666F}" dt="2024-05-08T14:13:14.866" v="821" actId="14100"/>
          <ac:picMkLst>
            <pc:docMk/>
            <pc:sldMk cId="1930987005" sldId="266"/>
            <ac:picMk id="7" creationId="{355E6ED5-176F-49D3-D601-608CDF5689BF}"/>
          </ac:picMkLst>
        </pc:picChg>
      </pc:sldChg>
      <pc:sldChg chg="addSp delSp modSp new">
        <pc:chgData name="Jiaqi Xia" userId="836c57e09a4d50d1" providerId="Windows Live" clId="Web-{C9DCFB20-4C5D-48F8-9BF6-E1715CA1666F}" dt="2024-05-08T19:30:53.679" v="1937" actId="20577"/>
        <pc:sldMkLst>
          <pc:docMk/>
          <pc:sldMk cId="746839037" sldId="267"/>
        </pc:sldMkLst>
        <pc:spChg chg="mod">
          <ac:chgData name="Jiaqi Xia" userId="836c57e09a4d50d1" providerId="Windows Live" clId="Web-{C9DCFB20-4C5D-48F8-9BF6-E1715CA1666F}" dt="2024-05-08T14:31:13.399" v="964" actId="1076"/>
          <ac:spMkLst>
            <pc:docMk/>
            <pc:sldMk cId="746839037" sldId="267"/>
            <ac:spMk id="2" creationId="{8F8C6963-8622-72D8-6FC0-CF1EAB16AAF7}"/>
          </ac:spMkLst>
        </pc:spChg>
        <pc:spChg chg="del">
          <ac:chgData name="Jiaqi Xia" userId="836c57e09a4d50d1" providerId="Windows Live" clId="Web-{C9DCFB20-4C5D-48F8-9BF6-E1715CA1666F}" dt="2024-05-08T14:10:49.826" v="770"/>
          <ac:spMkLst>
            <pc:docMk/>
            <pc:sldMk cId="746839037" sldId="267"/>
            <ac:spMk id="3" creationId="{E2FBFCAF-BDA1-CAAD-2150-9C198332CFC7}"/>
          </ac:spMkLst>
        </pc:spChg>
        <pc:spChg chg="add mod">
          <ac:chgData name="Jiaqi Xia" userId="836c57e09a4d50d1" providerId="Windows Live" clId="Web-{C9DCFB20-4C5D-48F8-9BF6-E1715CA1666F}" dt="2024-05-08T19:30:53.679" v="1937" actId="20577"/>
          <ac:spMkLst>
            <pc:docMk/>
            <pc:sldMk cId="746839037" sldId="267"/>
            <ac:spMk id="5" creationId="{ED59039D-5A46-BF5C-6AE0-E33546FA4699}"/>
          </ac:spMkLst>
        </pc:spChg>
        <pc:picChg chg="add mod ord">
          <ac:chgData name="Jiaqi Xia" userId="836c57e09a4d50d1" providerId="Windows Live" clId="Web-{C9DCFB20-4C5D-48F8-9BF6-E1715CA1666F}" dt="2024-05-08T14:31:16.743" v="966" actId="1076"/>
          <ac:picMkLst>
            <pc:docMk/>
            <pc:sldMk cId="746839037" sldId="267"/>
            <ac:picMk id="4" creationId="{C4D7F987-43B5-48A5-197C-7FB19144FC41}"/>
          </ac:picMkLst>
        </pc:picChg>
      </pc:sldChg>
      <pc:sldMasterChg chg="del delSldLayout">
        <pc:chgData name="Jiaqi Xia" userId="836c57e09a4d50d1" providerId="Windows Live" clId="Web-{C9DCFB20-4C5D-48F8-9BF6-E1715CA1666F}" dt="2024-05-08T12:38:15.957" v="254"/>
        <pc:sldMasterMkLst>
          <pc:docMk/>
          <pc:sldMasterMk cId="3071127875" sldId="2147483648"/>
        </pc:sldMasterMkLst>
        <pc:sldLayoutChg chg="del">
          <pc:chgData name="Jiaqi Xia" userId="836c57e09a4d50d1" providerId="Windows Live" clId="Web-{C9DCFB20-4C5D-48F8-9BF6-E1715CA1666F}" dt="2024-05-08T12:38:15.957" v="254"/>
          <pc:sldLayoutMkLst>
            <pc:docMk/>
            <pc:sldMasterMk cId="3071127875" sldId="2147483648"/>
            <pc:sldLayoutMk cId="3310491181" sldId="2147483649"/>
          </pc:sldLayoutMkLst>
        </pc:sldLayoutChg>
        <pc:sldLayoutChg chg="del">
          <pc:chgData name="Jiaqi Xia" userId="836c57e09a4d50d1" providerId="Windows Live" clId="Web-{C9DCFB20-4C5D-48F8-9BF6-E1715CA1666F}" dt="2024-05-08T12:38:15.957" v="254"/>
          <pc:sldLayoutMkLst>
            <pc:docMk/>
            <pc:sldMasterMk cId="3071127875" sldId="2147483648"/>
            <pc:sldLayoutMk cId="3841795644" sldId="2147483650"/>
          </pc:sldLayoutMkLst>
        </pc:sldLayoutChg>
        <pc:sldLayoutChg chg="del">
          <pc:chgData name="Jiaqi Xia" userId="836c57e09a4d50d1" providerId="Windows Live" clId="Web-{C9DCFB20-4C5D-48F8-9BF6-E1715CA1666F}" dt="2024-05-08T12:38:15.957" v="254"/>
          <pc:sldLayoutMkLst>
            <pc:docMk/>
            <pc:sldMasterMk cId="3071127875" sldId="2147483648"/>
            <pc:sldLayoutMk cId="3466923455" sldId="2147483651"/>
          </pc:sldLayoutMkLst>
        </pc:sldLayoutChg>
        <pc:sldLayoutChg chg="del">
          <pc:chgData name="Jiaqi Xia" userId="836c57e09a4d50d1" providerId="Windows Live" clId="Web-{C9DCFB20-4C5D-48F8-9BF6-E1715CA1666F}" dt="2024-05-08T12:38:15.957" v="254"/>
          <pc:sldLayoutMkLst>
            <pc:docMk/>
            <pc:sldMasterMk cId="3071127875" sldId="2147483648"/>
            <pc:sldLayoutMk cId="3747632232" sldId="2147483652"/>
          </pc:sldLayoutMkLst>
        </pc:sldLayoutChg>
        <pc:sldLayoutChg chg="del">
          <pc:chgData name="Jiaqi Xia" userId="836c57e09a4d50d1" providerId="Windows Live" clId="Web-{C9DCFB20-4C5D-48F8-9BF6-E1715CA1666F}" dt="2024-05-08T12:38:15.957" v="254"/>
          <pc:sldLayoutMkLst>
            <pc:docMk/>
            <pc:sldMasterMk cId="3071127875" sldId="2147483648"/>
            <pc:sldLayoutMk cId="2611866596" sldId="2147483653"/>
          </pc:sldLayoutMkLst>
        </pc:sldLayoutChg>
        <pc:sldLayoutChg chg="del">
          <pc:chgData name="Jiaqi Xia" userId="836c57e09a4d50d1" providerId="Windows Live" clId="Web-{C9DCFB20-4C5D-48F8-9BF6-E1715CA1666F}" dt="2024-05-08T12:38:15.957" v="254"/>
          <pc:sldLayoutMkLst>
            <pc:docMk/>
            <pc:sldMasterMk cId="3071127875" sldId="2147483648"/>
            <pc:sldLayoutMk cId="3395854097" sldId="2147483654"/>
          </pc:sldLayoutMkLst>
        </pc:sldLayoutChg>
        <pc:sldLayoutChg chg="del">
          <pc:chgData name="Jiaqi Xia" userId="836c57e09a4d50d1" providerId="Windows Live" clId="Web-{C9DCFB20-4C5D-48F8-9BF6-E1715CA1666F}" dt="2024-05-08T12:38:15.957" v="254"/>
          <pc:sldLayoutMkLst>
            <pc:docMk/>
            <pc:sldMasterMk cId="3071127875" sldId="2147483648"/>
            <pc:sldLayoutMk cId="4040201302" sldId="2147483655"/>
          </pc:sldLayoutMkLst>
        </pc:sldLayoutChg>
        <pc:sldLayoutChg chg="del">
          <pc:chgData name="Jiaqi Xia" userId="836c57e09a4d50d1" providerId="Windows Live" clId="Web-{C9DCFB20-4C5D-48F8-9BF6-E1715CA1666F}" dt="2024-05-08T12:38:15.957" v="254"/>
          <pc:sldLayoutMkLst>
            <pc:docMk/>
            <pc:sldMasterMk cId="3071127875" sldId="2147483648"/>
            <pc:sldLayoutMk cId="2706407263" sldId="2147483656"/>
          </pc:sldLayoutMkLst>
        </pc:sldLayoutChg>
        <pc:sldLayoutChg chg="del">
          <pc:chgData name="Jiaqi Xia" userId="836c57e09a4d50d1" providerId="Windows Live" clId="Web-{C9DCFB20-4C5D-48F8-9BF6-E1715CA1666F}" dt="2024-05-08T12:38:15.957" v="254"/>
          <pc:sldLayoutMkLst>
            <pc:docMk/>
            <pc:sldMasterMk cId="3071127875" sldId="2147483648"/>
            <pc:sldLayoutMk cId="1610903340" sldId="2147483657"/>
          </pc:sldLayoutMkLst>
        </pc:sldLayoutChg>
        <pc:sldLayoutChg chg="del">
          <pc:chgData name="Jiaqi Xia" userId="836c57e09a4d50d1" providerId="Windows Live" clId="Web-{C9DCFB20-4C5D-48F8-9BF6-E1715CA1666F}" dt="2024-05-08T12:38:15.957" v="254"/>
          <pc:sldLayoutMkLst>
            <pc:docMk/>
            <pc:sldMasterMk cId="3071127875" sldId="2147483648"/>
            <pc:sldLayoutMk cId="4172787210" sldId="2147483658"/>
          </pc:sldLayoutMkLst>
        </pc:sldLayoutChg>
        <pc:sldLayoutChg chg="del">
          <pc:chgData name="Jiaqi Xia" userId="836c57e09a4d50d1" providerId="Windows Live" clId="Web-{C9DCFB20-4C5D-48F8-9BF6-E1715CA1666F}" dt="2024-05-08T12:38:15.957" v="254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addSldLayout delSldLayout modSldLayout">
        <pc:chgData name="Jiaqi Xia" userId="836c57e09a4d50d1" providerId="Windows Live" clId="Web-{C9DCFB20-4C5D-48F8-9BF6-E1715CA1666F}" dt="2024-05-08T12:38:27.691" v="255"/>
        <pc:sldMasterMkLst>
          <pc:docMk/>
          <pc:sldMasterMk cId="191010363" sldId="2147483660"/>
        </pc:sldMasterMkLst>
        <pc:sldLayoutChg chg="add del mod replId">
          <pc:chgData name="Jiaqi Xia" userId="836c57e09a4d50d1" providerId="Windows Live" clId="Web-{C9DCFB20-4C5D-48F8-9BF6-E1715CA1666F}" dt="2024-05-08T12:38:27.691" v="255"/>
          <pc:sldLayoutMkLst>
            <pc:docMk/>
            <pc:sldMasterMk cId="191010363" sldId="2147483660"/>
            <pc:sldLayoutMk cId="3744277884" sldId="2147483661"/>
          </pc:sldLayoutMkLst>
        </pc:sldLayoutChg>
        <pc:sldLayoutChg chg="add del mod replId">
          <pc:chgData name="Jiaqi Xia" userId="836c57e09a4d50d1" providerId="Windows Live" clId="Web-{C9DCFB20-4C5D-48F8-9BF6-E1715CA1666F}" dt="2024-05-08T12:38:27.691" v="255"/>
          <pc:sldLayoutMkLst>
            <pc:docMk/>
            <pc:sldMasterMk cId="191010363" sldId="2147483660"/>
            <pc:sldLayoutMk cId="901991614" sldId="2147483662"/>
          </pc:sldLayoutMkLst>
        </pc:sldLayoutChg>
        <pc:sldLayoutChg chg="add del mod replId">
          <pc:chgData name="Jiaqi Xia" userId="836c57e09a4d50d1" providerId="Windows Live" clId="Web-{C9DCFB20-4C5D-48F8-9BF6-E1715CA1666F}" dt="2024-05-08T12:38:27.691" v="255"/>
          <pc:sldLayoutMkLst>
            <pc:docMk/>
            <pc:sldMasterMk cId="191010363" sldId="2147483660"/>
            <pc:sldLayoutMk cId="4030683174" sldId="2147483663"/>
          </pc:sldLayoutMkLst>
        </pc:sldLayoutChg>
        <pc:sldLayoutChg chg="add del mod replId">
          <pc:chgData name="Jiaqi Xia" userId="836c57e09a4d50d1" providerId="Windows Live" clId="Web-{C9DCFB20-4C5D-48F8-9BF6-E1715CA1666F}" dt="2024-05-08T12:38:27.691" v="255"/>
          <pc:sldLayoutMkLst>
            <pc:docMk/>
            <pc:sldMasterMk cId="191010363" sldId="2147483660"/>
            <pc:sldLayoutMk cId="3383973170" sldId="2147483664"/>
          </pc:sldLayoutMkLst>
        </pc:sldLayoutChg>
        <pc:sldLayoutChg chg="add del mod replId">
          <pc:chgData name="Jiaqi Xia" userId="836c57e09a4d50d1" providerId="Windows Live" clId="Web-{C9DCFB20-4C5D-48F8-9BF6-E1715CA1666F}" dt="2024-05-08T12:38:27.691" v="255"/>
          <pc:sldLayoutMkLst>
            <pc:docMk/>
            <pc:sldMasterMk cId="191010363" sldId="2147483660"/>
            <pc:sldLayoutMk cId="1217036086" sldId="2147483665"/>
          </pc:sldLayoutMkLst>
        </pc:sldLayoutChg>
        <pc:sldLayoutChg chg="add del mod replId">
          <pc:chgData name="Jiaqi Xia" userId="836c57e09a4d50d1" providerId="Windows Live" clId="Web-{C9DCFB20-4C5D-48F8-9BF6-E1715CA1666F}" dt="2024-05-08T12:38:27.691" v="255"/>
          <pc:sldLayoutMkLst>
            <pc:docMk/>
            <pc:sldMasterMk cId="191010363" sldId="2147483660"/>
            <pc:sldLayoutMk cId="457739732" sldId="2147483666"/>
          </pc:sldLayoutMkLst>
        </pc:sldLayoutChg>
        <pc:sldLayoutChg chg="add del mod replId">
          <pc:chgData name="Jiaqi Xia" userId="836c57e09a4d50d1" providerId="Windows Live" clId="Web-{C9DCFB20-4C5D-48F8-9BF6-E1715CA1666F}" dt="2024-05-08T12:38:27.691" v="255"/>
          <pc:sldLayoutMkLst>
            <pc:docMk/>
            <pc:sldMasterMk cId="191010363" sldId="2147483660"/>
            <pc:sldLayoutMk cId="1278214474" sldId="2147483667"/>
          </pc:sldLayoutMkLst>
        </pc:sldLayoutChg>
        <pc:sldLayoutChg chg="add del mod replId">
          <pc:chgData name="Jiaqi Xia" userId="836c57e09a4d50d1" providerId="Windows Live" clId="Web-{C9DCFB20-4C5D-48F8-9BF6-E1715CA1666F}" dt="2024-05-08T12:38:27.691" v="255"/>
          <pc:sldLayoutMkLst>
            <pc:docMk/>
            <pc:sldMasterMk cId="191010363" sldId="2147483660"/>
            <pc:sldLayoutMk cId="2672881078" sldId="2147483668"/>
          </pc:sldLayoutMkLst>
        </pc:sldLayoutChg>
        <pc:sldLayoutChg chg="add del mod replId">
          <pc:chgData name="Jiaqi Xia" userId="836c57e09a4d50d1" providerId="Windows Live" clId="Web-{C9DCFB20-4C5D-48F8-9BF6-E1715CA1666F}" dt="2024-05-08T12:38:27.691" v="255"/>
          <pc:sldLayoutMkLst>
            <pc:docMk/>
            <pc:sldMasterMk cId="191010363" sldId="2147483660"/>
            <pc:sldLayoutMk cId="3579711251" sldId="2147483669"/>
          </pc:sldLayoutMkLst>
        </pc:sldLayoutChg>
        <pc:sldLayoutChg chg="add del mod replId">
          <pc:chgData name="Jiaqi Xia" userId="836c57e09a4d50d1" providerId="Windows Live" clId="Web-{C9DCFB20-4C5D-48F8-9BF6-E1715CA1666F}" dt="2024-05-08T12:38:27.691" v="255"/>
          <pc:sldLayoutMkLst>
            <pc:docMk/>
            <pc:sldMasterMk cId="191010363" sldId="2147483660"/>
            <pc:sldLayoutMk cId="10642177" sldId="2147483670"/>
          </pc:sldLayoutMkLst>
        </pc:sldLayoutChg>
        <pc:sldLayoutChg chg="add del mod replId">
          <pc:chgData name="Jiaqi Xia" userId="836c57e09a4d50d1" providerId="Windows Live" clId="Web-{C9DCFB20-4C5D-48F8-9BF6-E1715CA1666F}" dt="2024-05-08T12:38:27.691" v="255"/>
          <pc:sldLayoutMkLst>
            <pc:docMk/>
            <pc:sldMasterMk cId="191010363" sldId="2147483660"/>
            <pc:sldLayoutMk cId="1959164241" sldId="2147483671"/>
          </pc:sldLayoutMkLst>
        </pc:sldLayoutChg>
        <pc:sldLayoutChg chg="add del mod replId">
          <pc:chgData name="Jiaqi Xia" userId="836c57e09a4d50d1" providerId="Windows Live" clId="Web-{C9DCFB20-4C5D-48F8-9BF6-E1715CA1666F}" dt="2024-05-08T12:38:27.691" v="255"/>
          <pc:sldLayoutMkLst>
            <pc:docMk/>
            <pc:sldMasterMk cId="191010363" sldId="2147483660"/>
            <pc:sldLayoutMk cId="1449657480" sldId="2147483672"/>
          </pc:sldLayoutMkLst>
        </pc:sldLayoutChg>
        <pc:sldLayoutChg chg="add del mod replId">
          <pc:chgData name="Jiaqi Xia" userId="836c57e09a4d50d1" providerId="Windows Live" clId="Web-{C9DCFB20-4C5D-48F8-9BF6-E1715CA1666F}" dt="2024-05-08T12:38:27.691" v="255"/>
          <pc:sldLayoutMkLst>
            <pc:docMk/>
            <pc:sldMasterMk cId="191010363" sldId="2147483660"/>
            <pc:sldLayoutMk cId="3907469954" sldId="2147483673"/>
          </pc:sldLayoutMkLst>
        </pc:sldLayoutChg>
        <pc:sldLayoutChg chg="add del mod replId">
          <pc:chgData name="Jiaqi Xia" userId="836c57e09a4d50d1" providerId="Windows Live" clId="Web-{C9DCFB20-4C5D-48F8-9BF6-E1715CA1666F}" dt="2024-05-08T12:38:27.691" v="255"/>
          <pc:sldLayoutMkLst>
            <pc:docMk/>
            <pc:sldMasterMk cId="191010363" sldId="2147483660"/>
            <pc:sldLayoutMk cId="2896262966" sldId="2147483674"/>
          </pc:sldLayoutMkLst>
        </pc:sldLayoutChg>
        <pc:sldLayoutChg chg="add del mod replId">
          <pc:chgData name="Jiaqi Xia" userId="836c57e09a4d50d1" providerId="Windows Live" clId="Web-{C9DCFB20-4C5D-48F8-9BF6-E1715CA1666F}" dt="2024-05-08T12:38:27.691" v="255"/>
          <pc:sldLayoutMkLst>
            <pc:docMk/>
            <pc:sldMasterMk cId="191010363" sldId="2147483660"/>
            <pc:sldLayoutMk cId="578145403" sldId="2147483675"/>
          </pc:sldLayoutMkLst>
        </pc:sldLayoutChg>
        <pc:sldLayoutChg chg="add del mod replId">
          <pc:chgData name="Jiaqi Xia" userId="836c57e09a4d50d1" providerId="Windows Live" clId="Web-{C9DCFB20-4C5D-48F8-9BF6-E1715CA1666F}" dt="2024-05-08T12:38:27.691" v="255"/>
          <pc:sldLayoutMkLst>
            <pc:docMk/>
            <pc:sldMasterMk cId="191010363" sldId="2147483660"/>
            <pc:sldLayoutMk cId="3300431342" sldId="2147483676"/>
          </pc:sldLayoutMkLst>
        </pc:sldLayoutChg>
        <pc:sldLayoutChg chg="add del mod replId">
          <pc:chgData name="Jiaqi Xia" userId="836c57e09a4d50d1" providerId="Windows Live" clId="Web-{C9DCFB20-4C5D-48F8-9BF6-E1715CA1666F}" dt="2024-05-08T12:38:27.691" v="255"/>
          <pc:sldLayoutMkLst>
            <pc:docMk/>
            <pc:sldMasterMk cId="191010363" sldId="2147483660"/>
            <pc:sldLayoutMk cId="2388284270" sldId="2147483677"/>
          </pc:sldLayoutMkLst>
        </pc:sldLayoutChg>
      </pc:sldMasterChg>
      <pc:sldMasterChg chg="add del addSldLayout delSldLayout modSldLayout">
        <pc:chgData name="Jiaqi Xia" userId="836c57e09a4d50d1" providerId="Windows Live" clId="Web-{C9DCFB20-4C5D-48F8-9BF6-E1715CA1666F}" dt="2024-05-08T12:38:35.473" v="256"/>
        <pc:sldMasterMkLst>
          <pc:docMk/>
          <pc:sldMasterMk cId="3087589581" sldId="2147483678"/>
        </pc:sldMasterMkLst>
        <pc:sldLayoutChg chg="add del mod replId">
          <pc:chgData name="Jiaqi Xia" userId="836c57e09a4d50d1" providerId="Windows Live" clId="Web-{C9DCFB20-4C5D-48F8-9BF6-E1715CA1666F}" dt="2024-05-08T12:38:35.473" v="256"/>
          <pc:sldLayoutMkLst>
            <pc:docMk/>
            <pc:sldMasterMk cId="3087589581" sldId="2147483678"/>
            <pc:sldLayoutMk cId="36233988" sldId="2147483679"/>
          </pc:sldLayoutMkLst>
        </pc:sldLayoutChg>
        <pc:sldLayoutChg chg="add del mod replId">
          <pc:chgData name="Jiaqi Xia" userId="836c57e09a4d50d1" providerId="Windows Live" clId="Web-{C9DCFB20-4C5D-48F8-9BF6-E1715CA1666F}" dt="2024-05-08T12:38:35.473" v="256"/>
          <pc:sldLayoutMkLst>
            <pc:docMk/>
            <pc:sldMasterMk cId="3087589581" sldId="2147483678"/>
            <pc:sldLayoutMk cId="3334077699" sldId="2147483680"/>
          </pc:sldLayoutMkLst>
        </pc:sldLayoutChg>
        <pc:sldLayoutChg chg="add del mod replId">
          <pc:chgData name="Jiaqi Xia" userId="836c57e09a4d50d1" providerId="Windows Live" clId="Web-{C9DCFB20-4C5D-48F8-9BF6-E1715CA1666F}" dt="2024-05-08T12:38:35.473" v="256"/>
          <pc:sldLayoutMkLst>
            <pc:docMk/>
            <pc:sldMasterMk cId="3087589581" sldId="2147483678"/>
            <pc:sldLayoutMk cId="964972094" sldId="2147483681"/>
          </pc:sldLayoutMkLst>
        </pc:sldLayoutChg>
        <pc:sldLayoutChg chg="add del mod replId">
          <pc:chgData name="Jiaqi Xia" userId="836c57e09a4d50d1" providerId="Windows Live" clId="Web-{C9DCFB20-4C5D-48F8-9BF6-E1715CA1666F}" dt="2024-05-08T12:38:35.473" v="256"/>
          <pc:sldLayoutMkLst>
            <pc:docMk/>
            <pc:sldMasterMk cId="3087589581" sldId="2147483678"/>
            <pc:sldLayoutMk cId="3823798514" sldId="2147483682"/>
          </pc:sldLayoutMkLst>
        </pc:sldLayoutChg>
        <pc:sldLayoutChg chg="add del mod replId">
          <pc:chgData name="Jiaqi Xia" userId="836c57e09a4d50d1" providerId="Windows Live" clId="Web-{C9DCFB20-4C5D-48F8-9BF6-E1715CA1666F}" dt="2024-05-08T12:38:35.473" v="256"/>
          <pc:sldLayoutMkLst>
            <pc:docMk/>
            <pc:sldMasterMk cId="3087589581" sldId="2147483678"/>
            <pc:sldLayoutMk cId="3115218608" sldId="2147483683"/>
          </pc:sldLayoutMkLst>
        </pc:sldLayoutChg>
        <pc:sldLayoutChg chg="add del mod replId">
          <pc:chgData name="Jiaqi Xia" userId="836c57e09a4d50d1" providerId="Windows Live" clId="Web-{C9DCFB20-4C5D-48F8-9BF6-E1715CA1666F}" dt="2024-05-08T12:38:35.473" v="256"/>
          <pc:sldLayoutMkLst>
            <pc:docMk/>
            <pc:sldMasterMk cId="3087589581" sldId="2147483678"/>
            <pc:sldLayoutMk cId="1550379496" sldId="2147483684"/>
          </pc:sldLayoutMkLst>
        </pc:sldLayoutChg>
        <pc:sldLayoutChg chg="add del mod replId">
          <pc:chgData name="Jiaqi Xia" userId="836c57e09a4d50d1" providerId="Windows Live" clId="Web-{C9DCFB20-4C5D-48F8-9BF6-E1715CA1666F}" dt="2024-05-08T12:38:35.473" v="256"/>
          <pc:sldLayoutMkLst>
            <pc:docMk/>
            <pc:sldMasterMk cId="3087589581" sldId="2147483678"/>
            <pc:sldLayoutMk cId="1810941737" sldId="2147483685"/>
          </pc:sldLayoutMkLst>
        </pc:sldLayoutChg>
        <pc:sldLayoutChg chg="add del mod replId">
          <pc:chgData name="Jiaqi Xia" userId="836c57e09a4d50d1" providerId="Windows Live" clId="Web-{C9DCFB20-4C5D-48F8-9BF6-E1715CA1666F}" dt="2024-05-08T12:38:35.473" v="256"/>
          <pc:sldLayoutMkLst>
            <pc:docMk/>
            <pc:sldMasterMk cId="3087589581" sldId="2147483678"/>
            <pc:sldLayoutMk cId="752201420" sldId="2147483686"/>
          </pc:sldLayoutMkLst>
        </pc:sldLayoutChg>
        <pc:sldLayoutChg chg="add del mod replId">
          <pc:chgData name="Jiaqi Xia" userId="836c57e09a4d50d1" providerId="Windows Live" clId="Web-{C9DCFB20-4C5D-48F8-9BF6-E1715CA1666F}" dt="2024-05-08T12:38:35.473" v="256"/>
          <pc:sldLayoutMkLst>
            <pc:docMk/>
            <pc:sldMasterMk cId="3087589581" sldId="2147483678"/>
            <pc:sldLayoutMk cId="1292608803" sldId="2147483687"/>
          </pc:sldLayoutMkLst>
        </pc:sldLayoutChg>
        <pc:sldLayoutChg chg="add del mod replId">
          <pc:chgData name="Jiaqi Xia" userId="836c57e09a4d50d1" providerId="Windows Live" clId="Web-{C9DCFB20-4C5D-48F8-9BF6-E1715CA1666F}" dt="2024-05-08T12:38:35.473" v="256"/>
          <pc:sldLayoutMkLst>
            <pc:docMk/>
            <pc:sldMasterMk cId="3087589581" sldId="2147483678"/>
            <pc:sldLayoutMk cId="468219525" sldId="2147483688"/>
          </pc:sldLayoutMkLst>
        </pc:sldLayoutChg>
        <pc:sldLayoutChg chg="add del mod replId">
          <pc:chgData name="Jiaqi Xia" userId="836c57e09a4d50d1" providerId="Windows Live" clId="Web-{C9DCFB20-4C5D-48F8-9BF6-E1715CA1666F}" dt="2024-05-08T12:38:35.473" v="256"/>
          <pc:sldLayoutMkLst>
            <pc:docMk/>
            <pc:sldMasterMk cId="3087589581" sldId="2147483678"/>
            <pc:sldLayoutMk cId="1308055425" sldId="2147483689"/>
          </pc:sldLayoutMkLst>
        </pc:sldLayoutChg>
      </pc:sldMasterChg>
      <pc:sldMasterChg chg="add del addSldLayout delSldLayout modSldLayout">
        <pc:chgData name="Jiaqi Xia" userId="836c57e09a4d50d1" providerId="Windows Live" clId="Web-{C9DCFB20-4C5D-48F8-9BF6-E1715CA1666F}" dt="2024-05-08T12:38:48.489" v="257"/>
        <pc:sldMasterMkLst>
          <pc:docMk/>
          <pc:sldMasterMk cId="1774762930" sldId="2147483690"/>
        </pc:sldMasterMkLst>
        <pc:sldLayoutChg chg="add del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774762930" sldId="2147483690"/>
            <pc:sldLayoutMk cId="242525746" sldId="2147483691"/>
          </pc:sldLayoutMkLst>
        </pc:sldLayoutChg>
        <pc:sldLayoutChg chg="add del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774762930" sldId="2147483690"/>
            <pc:sldLayoutMk cId="216227098" sldId="2147483692"/>
          </pc:sldLayoutMkLst>
        </pc:sldLayoutChg>
        <pc:sldLayoutChg chg="add del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774762930" sldId="2147483690"/>
            <pc:sldLayoutMk cId="3264670828" sldId="2147483693"/>
          </pc:sldLayoutMkLst>
        </pc:sldLayoutChg>
        <pc:sldLayoutChg chg="add del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774762930" sldId="2147483690"/>
            <pc:sldLayoutMk cId="1606369957" sldId="2147483694"/>
          </pc:sldLayoutMkLst>
        </pc:sldLayoutChg>
        <pc:sldLayoutChg chg="add del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774762930" sldId="2147483690"/>
            <pc:sldLayoutMk cId="3050777555" sldId="2147483695"/>
          </pc:sldLayoutMkLst>
        </pc:sldLayoutChg>
        <pc:sldLayoutChg chg="add del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774762930" sldId="2147483690"/>
            <pc:sldLayoutMk cId="1104970366" sldId="2147483696"/>
          </pc:sldLayoutMkLst>
        </pc:sldLayoutChg>
        <pc:sldLayoutChg chg="add del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774762930" sldId="2147483690"/>
            <pc:sldLayoutMk cId="969943026" sldId="2147483697"/>
          </pc:sldLayoutMkLst>
        </pc:sldLayoutChg>
        <pc:sldLayoutChg chg="add del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774762930" sldId="2147483690"/>
            <pc:sldLayoutMk cId="197719240" sldId="2147483698"/>
          </pc:sldLayoutMkLst>
        </pc:sldLayoutChg>
        <pc:sldLayoutChg chg="add del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774762930" sldId="2147483690"/>
            <pc:sldLayoutMk cId="3136686798" sldId="2147483699"/>
          </pc:sldLayoutMkLst>
        </pc:sldLayoutChg>
        <pc:sldLayoutChg chg="add del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774762930" sldId="2147483690"/>
            <pc:sldLayoutMk cId="3386994515" sldId="2147483700"/>
          </pc:sldLayoutMkLst>
        </pc:sldLayoutChg>
        <pc:sldLayoutChg chg="add del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774762930" sldId="2147483690"/>
            <pc:sldLayoutMk cId="3704211254" sldId="2147483701"/>
          </pc:sldLayoutMkLst>
        </pc:sldLayoutChg>
        <pc:sldLayoutChg chg="add del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774762930" sldId="2147483690"/>
            <pc:sldLayoutMk cId="872755422" sldId="2147483702"/>
          </pc:sldLayoutMkLst>
        </pc:sldLayoutChg>
        <pc:sldLayoutChg chg="add del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774762930" sldId="2147483690"/>
            <pc:sldLayoutMk cId="2684061566" sldId="2147483703"/>
          </pc:sldLayoutMkLst>
        </pc:sldLayoutChg>
        <pc:sldLayoutChg chg="add del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774762930" sldId="2147483690"/>
            <pc:sldLayoutMk cId="2565346517" sldId="2147483704"/>
          </pc:sldLayoutMkLst>
        </pc:sldLayoutChg>
        <pc:sldLayoutChg chg="add del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774762930" sldId="2147483690"/>
            <pc:sldLayoutMk cId="2132883558" sldId="2147483705"/>
          </pc:sldLayoutMkLst>
        </pc:sldLayoutChg>
        <pc:sldLayoutChg chg="add del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774762930" sldId="2147483690"/>
            <pc:sldLayoutMk cId="580648420" sldId="2147483706"/>
          </pc:sldLayoutMkLst>
        </pc:sldLayoutChg>
        <pc:sldLayoutChg chg="add del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774762930" sldId="2147483690"/>
            <pc:sldLayoutMk cId="1993661779" sldId="2147483707"/>
          </pc:sldLayoutMkLst>
        </pc:sldLayoutChg>
      </pc:sldMasterChg>
      <pc:sldMasterChg chg="add addSldLayout modSldLayout">
        <pc:chgData name="Jiaqi Xia" userId="836c57e09a4d50d1" providerId="Windows Live" clId="Web-{C9DCFB20-4C5D-48F8-9BF6-E1715CA1666F}" dt="2024-05-08T12:38:48.489" v="257"/>
        <pc:sldMasterMkLst>
          <pc:docMk/>
          <pc:sldMasterMk cId="1433089191" sldId="2147483708"/>
        </pc:sldMasterMkLst>
        <pc:sldLayoutChg chg="add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433089191" sldId="2147483708"/>
            <pc:sldLayoutMk cId="455703742" sldId="2147483709"/>
          </pc:sldLayoutMkLst>
        </pc:sldLayoutChg>
        <pc:sldLayoutChg chg="add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433089191" sldId="2147483708"/>
            <pc:sldLayoutMk cId="3982070467" sldId="2147483710"/>
          </pc:sldLayoutMkLst>
        </pc:sldLayoutChg>
        <pc:sldLayoutChg chg="add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433089191" sldId="2147483708"/>
            <pc:sldLayoutMk cId="3159573476" sldId="2147483711"/>
          </pc:sldLayoutMkLst>
        </pc:sldLayoutChg>
        <pc:sldLayoutChg chg="add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433089191" sldId="2147483708"/>
            <pc:sldLayoutMk cId="3832869831" sldId="2147483712"/>
          </pc:sldLayoutMkLst>
        </pc:sldLayoutChg>
        <pc:sldLayoutChg chg="add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433089191" sldId="2147483708"/>
            <pc:sldLayoutMk cId="3706594249" sldId="2147483713"/>
          </pc:sldLayoutMkLst>
        </pc:sldLayoutChg>
        <pc:sldLayoutChg chg="add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433089191" sldId="2147483708"/>
            <pc:sldLayoutMk cId="4004276021" sldId="2147483714"/>
          </pc:sldLayoutMkLst>
        </pc:sldLayoutChg>
        <pc:sldLayoutChg chg="add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433089191" sldId="2147483708"/>
            <pc:sldLayoutMk cId="588058520" sldId="2147483715"/>
          </pc:sldLayoutMkLst>
        </pc:sldLayoutChg>
        <pc:sldLayoutChg chg="add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433089191" sldId="2147483708"/>
            <pc:sldLayoutMk cId="3412175115" sldId="2147483716"/>
          </pc:sldLayoutMkLst>
        </pc:sldLayoutChg>
        <pc:sldLayoutChg chg="add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433089191" sldId="2147483708"/>
            <pc:sldLayoutMk cId="2475931917" sldId="2147483717"/>
          </pc:sldLayoutMkLst>
        </pc:sldLayoutChg>
        <pc:sldLayoutChg chg="add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433089191" sldId="2147483708"/>
            <pc:sldLayoutMk cId="2652725661" sldId="2147483718"/>
          </pc:sldLayoutMkLst>
        </pc:sldLayoutChg>
        <pc:sldLayoutChg chg="add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433089191" sldId="2147483708"/>
            <pc:sldLayoutMk cId="2132985807" sldId="2147483719"/>
          </pc:sldLayoutMkLst>
        </pc:sldLayoutChg>
        <pc:sldLayoutChg chg="add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433089191" sldId="2147483708"/>
            <pc:sldLayoutMk cId="3808259276" sldId="2147483720"/>
          </pc:sldLayoutMkLst>
        </pc:sldLayoutChg>
        <pc:sldLayoutChg chg="add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433089191" sldId="2147483708"/>
            <pc:sldLayoutMk cId="1714119911" sldId="2147483721"/>
          </pc:sldLayoutMkLst>
        </pc:sldLayoutChg>
        <pc:sldLayoutChg chg="add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433089191" sldId="2147483708"/>
            <pc:sldLayoutMk cId="3134075148" sldId="2147483722"/>
          </pc:sldLayoutMkLst>
        </pc:sldLayoutChg>
        <pc:sldLayoutChg chg="add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433089191" sldId="2147483708"/>
            <pc:sldLayoutMk cId="3205248357" sldId="2147483723"/>
          </pc:sldLayoutMkLst>
        </pc:sldLayoutChg>
        <pc:sldLayoutChg chg="add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433089191" sldId="2147483708"/>
            <pc:sldLayoutMk cId="3102764466" sldId="2147483724"/>
          </pc:sldLayoutMkLst>
        </pc:sldLayoutChg>
        <pc:sldLayoutChg chg="add mod replId">
          <pc:chgData name="Jiaqi Xia" userId="836c57e09a4d50d1" providerId="Windows Live" clId="Web-{C9DCFB20-4C5D-48F8-9BF6-E1715CA1666F}" dt="2024-05-08T12:38:48.489" v="257"/>
          <pc:sldLayoutMkLst>
            <pc:docMk/>
            <pc:sldMasterMk cId="1433089191" sldId="2147483708"/>
            <pc:sldLayoutMk cId="1150368938" sldId="2147483725"/>
          </pc:sldLayoutMkLst>
        </pc:sldLayoutChg>
      </pc:sldMasterChg>
    </pc:docChg>
  </pc:docChgLst>
  <pc:docChgLst>
    <pc:chgData name="Jiaqi Xia" userId="836c57e09a4d50d1" providerId="Windows Live" clId="Web-{24E8DC86-248A-4680-91AD-011B716D2DD1}"/>
    <pc:docChg chg="addSld modSld">
      <pc:chgData name="Jiaqi Xia" userId="836c57e09a4d50d1" providerId="Windows Live" clId="Web-{24E8DC86-248A-4680-91AD-011B716D2DD1}" dt="2024-05-08T12:14:31.702" v="43" actId="20577"/>
      <pc:docMkLst>
        <pc:docMk/>
      </pc:docMkLst>
      <pc:sldChg chg="modSp">
        <pc:chgData name="Jiaqi Xia" userId="836c57e09a4d50d1" providerId="Windows Live" clId="Web-{24E8DC86-248A-4680-91AD-011B716D2DD1}" dt="2024-05-08T12:10:44.678" v="5" actId="1076"/>
        <pc:sldMkLst>
          <pc:docMk/>
          <pc:sldMk cId="3784089036" sldId="256"/>
        </pc:sldMkLst>
        <pc:spChg chg="mod">
          <ac:chgData name="Jiaqi Xia" userId="836c57e09a4d50d1" providerId="Windows Live" clId="Web-{24E8DC86-248A-4680-91AD-011B716D2DD1}" dt="2024-05-08T12:10:42.881" v="4" actId="14100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Jiaqi Xia" userId="836c57e09a4d50d1" providerId="Windows Live" clId="Web-{24E8DC86-248A-4680-91AD-011B716D2DD1}" dt="2024-05-08T12:10:44.678" v="5" actId="1076"/>
          <ac:spMkLst>
            <pc:docMk/>
            <pc:sldMk cId="3784089036" sldId="256"/>
            <ac:spMk id="3" creationId="{00000000-0000-0000-0000-000000000000}"/>
          </ac:spMkLst>
        </pc:spChg>
      </pc:sldChg>
      <pc:sldChg chg="modSp new">
        <pc:chgData name="Jiaqi Xia" userId="836c57e09a4d50d1" providerId="Windows Live" clId="Web-{24E8DC86-248A-4680-91AD-011B716D2DD1}" dt="2024-05-08T12:14:31.702" v="43" actId="20577"/>
        <pc:sldMkLst>
          <pc:docMk/>
          <pc:sldMk cId="2281910279" sldId="257"/>
        </pc:sldMkLst>
        <pc:spChg chg="mod">
          <ac:chgData name="Jiaqi Xia" userId="836c57e09a4d50d1" providerId="Windows Live" clId="Web-{24E8DC86-248A-4680-91AD-011B716D2DD1}" dt="2024-05-08T12:10:58.991" v="11" actId="20577"/>
          <ac:spMkLst>
            <pc:docMk/>
            <pc:sldMk cId="2281910279" sldId="257"/>
            <ac:spMk id="2" creationId="{025A812D-5E78-0F6A-A75F-B903468C7652}"/>
          </ac:spMkLst>
        </pc:spChg>
        <pc:spChg chg="mod">
          <ac:chgData name="Jiaqi Xia" userId="836c57e09a4d50d1" providerId="Windows Live" clId="Web-{24E8DC86-248A-4680-91AD-011B716D2DD1}" dt="2024-05-08T12:14:31.702" v="43" actId="20577"/>
          <ac:spMkLst>
            <pc:docMk/>
            <pc:sldMk cId="2281910279" sldId="257"/>
            <ac:spMk id="3" creationId="{871CA397-68D9-B3CC-BFA6-D3C7ED9EE5BB}"/>
          </ac:spMkLst>
        </pc:spChg>
      </pc:sldChg>
      <pc:sldChg chg="new">
        <pc:chgData name="Jiaqi Xia" userId="836c57e09a4d50d1" providerId="Windows Live" clId="Web-{24E8DC86-248A-4680-91AD-011B716D2DD1}" dt="2024-05-08T12:10:59.788" v="12"/>
        <pc:sldMkLst>
          <pc:docMk/>
          <pc:sldMk cId="1105690731" sldId="258"/>
        </pc:sldMkLst>
      </pc:sldChg>
    </pc:docChg>
  </pc:docChgLst>
  <pc:docChgLst>
    <pc:chgData name="Jiaqi Xia" userId="836c57e09a4d50d1" providerId="Windows Live" clId="Web-{BA633AB3-0953-443D-B395-7E8E5068F4F3}"/>
    <pc:docChg chg="addSld delSld modSld">
      <pc:chgData name="Jiaqi Xia" userId="836c57e09a4d50d1" providerId="Windows Live" clId="Web-{BA633AB3-0953-443D-B395-7E8E5068F4F3}" dt="2024-05-21T09:23:17.443" v="359" actId="20577"/>
      <pc:docMkLst>
        <pc:docMk/>
      </pc:docMkLst>
      <pc:sldChg chg="addSp modSp">
        <pc:chgData name="Jiaqi Xia" userId="836c57e09a4d50d1" providerId="Windows Live" clId="Web-{BA633AB3-0953-443D-B395-7E8E5068F4F3}" dt="2024-05-20T20:21:41.135" v="42" actId="1076"/>
        <pc:sldMkLst>
          <pc:docMk/>
          <pc:sldMk cId="2667523339" sldId="262"/>
        </pc:sldMkLst>
        <pc:spChg chg="mod">
          <ac:chgData name="Jiaqi Xia" userId="836c57e09a4d50d1" providerId="Windows Live" clId="Web-{BA633AB3-0953-443D-B395-7E8E5068F4F3}" dt="2024-05-20T20:20:56.664" v="25" actId="1076"/>
          <ac:spMkLst>
            <pc:docMk/>
            <pc:sldMk cId="2667523339" sldId="262"/>
            <ac:spMk id="2" creationId="{8AB58F7F-7DEF-6777-0A75-C631DB88CFB1}"/>
          </ac:spMkLst>
        </pc:spChg>
        <pc:spChg chg="mod">
          <ac:chgData name="Jiaqi Xia" userId="836c57e09a4d50d1" providerId="Windows Live" clId="Web-{BA633AB3-0953-443D-B395-7E8E5068F4F3}" dt="2024-05-20T20:21:10.618" v="35" actId="20577"/>
          <ac:spMkLst>
            <pc:docMk/>
            <pc:sldMk cId="2667523339" sldId="262"/>
            <ac:spMk id="5" creationId="{532568C1-2D15-E75E-12AC-F35F77612867}"/>
          </ac:spMkLst>
        </pc:spChg>
        <pc:picChg chg="add mod">
          <ac:chgData name="Jiaqi Xia" userId="836c57e09a4d50d1" providerId="Windows Live" clId="Web-{BA633AB3-0953-443D-B395-7E8E5068F4F3}" dt="2024-05-20T20:21:24.228" v="40" actId="1076"/>
          <ac:picMkLst>
            <pc:docMk/>
            <pc:sldMk cId="2667523339" sldId="262"/>
            <ac:picMk id="3" creationId="{189F7EE4-7190-CC06-DB72-4FF1F2165B1E}"/>
          </ac:picMkLst>
        </pc:picChg>
        <pc:picChg chg="add mod">
          <ac:chgData name="Jiaqi Xia" userId="836c57e09a4d50d1" providerId="Windows Live" clId="Web-{BA633AB3-0953-443D-B395-7E8E5068F4F3}" dt="2024-05-20T20:21:41.135" v="42" actId="1076"/>
          <ac:picMkLst>
            <pc:docMk/>
            <pc:sldMk cId="2667523339" sldId="262"/>
            <ac:picMk id="4" creationId="{28D1224B-FFFA-D403-F436-169A5358E7B5}"/>
          </ac:picMkLst>
        </pc:picChg>
      </pc:sldChg>
      <pc:sldChg chg="addSp modSp">
        <pc:chgData name="Jiaqi Xia" userId="836c57e09a4d50d1" providerId="Windows Live" clId="Web-{BA633AB3-0953-443D-B395-7E8E5068F4F3}" dt="2024-05-21T09:23:17.443" v="359" actId="20577"/>
        <pc:sldMkLst>
          <pc:docMk/>
          <pc:sldMk cId="14706745" sldId="263"/>
        </pc:sldMkLst>
        <pc:spChg chg="mod">
          <ac:chgData name="Jiaqi Xia" userId="836c57e09a4d50d1" providerId="Windows Live" clId="Web-{BA633AB3-0953-443D-B395-7E8E5068F4F3}" dt="2024-05-21T08:20:58.010" v="352" actId="20577"/>
          <ac:spMkLst>
            <pc:docMk/>
            <pc:sldMk cId="14706745" sldId="263"/>
            <ac:spMk id="6" creationId="{805A359B-2FB6-8567-BC3C-4F64DB4B0786}"/>
          </ac:spMkLst>
        </pc:spChg>
        <pc:spChg chg="mod">
          <ac:chgData name="Jiaqi Xia" userId="836c57e09a4d50d1" providerId="Windows Live" clId="Web-{BA633AB3-0953-443D-B395-7E8E5068F4F3}" dt="2024-05-21T09:23:17.443" v="359" actId="20577"/>
          <ac:spMkLst>
            <pc:docMk/>
            <pc:sldMk cId="14706745" sldId="263"/>
            <ac:spMk id="1497" creationId="{1D1BEC6A-4C0F-5799-9C16-E8265E1172F3}"/>
          </ac:spMkLst>
        </pc:spChg>
        <pc:picChg chg="add mod">
          <ac:chgData name="Jiaqi Xia" userId="836c57e09a4d50d1" providerId="Windows Live" clId="Web-{BA633AB3-0953-443D-B395-7E8E5068F4F3}" dt="2024-05-20T20:29:13.088" v="118" actId="1076"/>
          <ac:picMkLst>
            <pc:docMk/>
            <pc:sldMk cId="14706745" sldId="263"/>
            <ac:picMk id="3" creationId="{23E6FAC5-8059-9234-3E7A-71B72500BC19}"/>
          </ac:picMkLst>
        </pc:picChg>
      </pc:sldChg>
      <pc:sldChg chg="modSp">
        <pc:chgData name="Jiaqi Xia" userId="836c57e09a4d50d1" providerId="Windows Live" clId="Web-{BA633AB3-0953-443D-B395-7E8E5068F4F3}" dt="2024-05-20T20:45:20.653" v="320" actId="20577"/>
        <pc:sldMkLst>
          <pc:docMk/>
          <pc:sldMk cId="1927390410" sldId="264"/>
        </pc:sldMkLst>
        <pc:spChg chg="mod">
          <ac:chgData name="Jiaqi Xia" userId="836c57e09a4d50d1" providerId="Windows Live" clId="Web-{BA633AB3-0953-443D-B395-7E8E5068F4F3}" dt="2024-05-20T20:32:23.907" v="121" actId="1076"/>
          <ac:spMkLst>
            <pc:docMk/>
            <pc:sldMk cId="1927390410" sldId="264"/>
            <ac:spMk id="2" creationId="{E3FC613F-8A62-EE3A-AF38-7DB1C5FC4215}"/>
          </ac:spMkLst>
        </pc:spChg>
        <pc:spChg chg="mod">
          <ac:chgData name="Jiaqi Xia" userId="836c57e09a4d50d1" providerId="Windows Live" clId="Web-{BA633AB3-0953-443D-B395-7E8E5068F4F3}" dt="2024-05-20T20:45:20.653" v="320" actId="20577"/>
          <ac:spMkLst>
            <pc:docMk/>
            <pc:sldMk cId="1927390410" sldId="264"/>
            <ac:spMk id="3" creationId="{2CD85383-5F02-9886-4EA8-8DBF7412B83B}"/>
          </ac:spMkLst>
        </pc:spChg>
      </pc:sldChg>
      <pc:sldChg chg="addSp delSp modSp new del">
        <pc:chgData name="Jiaqi Xia" userId="836c57e09a4d50d1" providerId="Windows Live" clId="Web-{BA633AB3-0953-443D-B395-7E8E5068F4F3}" dt="2024-05-20T20:26:07.331" v="91"/>
        <pc:sldMkLst>
          <pc:docMk/>
          <pc:sldMk cId="2937078351" sldId="268"/>
        </pc:sldMkLst>
        <pc:spChg chg="del">
          <ac:chgData name="Jiaqi Xia" userId="836c57e09a4d50d1" providerId="Windows Live" clId="Web-{BA633AB3-0953-443D-B395-7E8E5068F4F3}" dt="2024-05-20T20:20:41.382" v="19"/>
          <ac:spMkLst>
            <pc:docMk/>
            <pc:sldMk cId="2937078351" sldId="268"/>
            <ac:spMk id="2" creationId="{27D1F75C-C1FB-2E8F-9DFC-7758385C7A95}"/>
          </ac:spMkLst>
        </pc:spChg>
        <pc:spChg chg="del">
          <ac:chgData name="Jiaqi Xia" userId="836c57e09a4d50d1" providerId="Windows Live" clId="Web-{BA633AB3-0953-443D-B395-7E8E5068F4F3}" dt="2024-05-20T20:20:41.226" v="15"/>
          <ac:spMkLst>
            <pc:docMk/>
            <pc:sldMk cId="2937078351" sldId="268"/>
            <ac:spMk id="3" creationId="{45EBA2EF-A017-720D-886D-3EB16780368D}"/>
          </ac:spMkLst>
        </pc:spChg>
        <pc:spChg chg="add mod">
          <ac:chgData name="Jiaqi Xia" userId="836c57e09a4d50d1" providerId="Windows Live" clId="Web-{BA633AB3-0953-443D-B395-7E8E5068F4F3}" dt="2024-05-20T20:21:13.524" v="37"/>
          <ac:spMkLst>
            <pc:docMk/>
            <pc:sldMk cId="2937078351" sldId="268"/>
            <ac:spMk id="7" creationId="{D29568C3-6AFB-CD7B-0D6A-BFF7800D92F9}"/>
          </ac:spMkLst>
        </pc:spChg>
        <pc:picChg chg="add del mod ord">
          <ac:chgData name="Jiaqi Xia" userId="836c57e09a4d50d1" providerId="Windows Live" clId="Web-{BA633AB3-0953-443D-B395-7E8E5068F4F3}" dt="2024-05-20T20:21:13.524" v="37"/>
          <ac:picMkLst>
            <pc:docMk/>
            <pc:sldMk cId="2937078351" sldId="268"/>
            <ac:picMk id="4" creationId="{5DD558DB-7121-8CD4-B23A-13A19EF87BC3}"/>
          </ac:picMkLst>
        </pc:picChg>
        <pc:picChg chg="add del mod">
          <ac:chgData name="Jiaqi Xia" userId="836c57e09a4d50d1" providerId="Windows Live" clId="Web-{BA633AB3-0953-443D-B395-7E8E5068F4F3}" dt="2024-05-20T20:21:13.509" v="36"/>
          <ac:picMkLst>
            <pc:docMk/>
            <pc:sldMk cId="2937078351" sldId="268"/>
            <ac:picMk id="5" creationId="{34060A53-2F70-93A8-0FCA-53B19C296E8B}"/>
          </ac:picMkLst>
        </pc:picChg>
      </pc:sldChg>
      <pc:sldChg chg="addSp delSp modSp new">
        <pc:chgData name="Jiaqi Xia" userId="836c57e09a4d50d1" providerId="Windows Live" clId="Web-{BA633AB3-0953-443D-B395-7E8E5068F4F3}" dt="2024-05-20T20:25:58.550" v="90" actId="14100"/>
        <pc:sldMkLst>
          <pc:docMk/>
          <pc:sldMk cId="432460854" sldId="269"/>
        </pc:sldMkLst>
        <pc:spChg chg="mod">
          <ac:chgData name="Jiaqi Xia" userId="836c57e09a4d50d1" providerId="Windows Live" clId="Web-{BA633AB3-0953-443D-B395-7E8E5068F4F3}" dt="2024-05-20T20:24:40.219" v="64" actId="20577"/>
          <ac:spMkLst>
            <pc:docMk/>
            <pc:sldMk cId="432460854" sldId="269"/>
            <ac:spMk id="2" creationId="{0B448C40-1C32-8BD7-D0C8-DF364573EE18}"/>
          </ac:spMkLst>
        </pc:spChg>
        <pc:spChg chg="del">
          <ac:chgData name="Jiaqi Xia" userId="836c57e09a4d50d1" providerId="Windows Live" clId="Web-{BA633AB3-0953-443D-B395-7E8E5068F4F3}" dt="2024-05-20T20:22:30.808" v="46"/>
          <ac:spMkLst>
            <pc:docMk/>
            <pc:sldMk cId="432460854" sldId="269"/>
            <ac:spMk id="3" creationId="{B65B58C8-A343-A406-4460-5138592BB4D0}"/>
          </ac:spMkLst>
        </pc:spChg>
        <pc:picChg chg="add mod ord">
          <ac:chgData name="Jiaqi Xia" userId="836c57e09a4d50d1" providerId="Windows Live" clId="Web-{BA633AB3-0953-443D-B395-7E8E5068F4F3}" dt="2024-05-20T20:25:55.643" v="88" actId="1076"/>
          <ac:picMkLst>
            <pc:docMk/>
            <pc:sldMk cId="432460854" sldId="269"/>
            <ac:picMk id="4" creationId="{558AAA3E-ED91-3055-F56D-EEF9D4C8E333}"/>
          </ac:picMkLst>
        </pc:picChg>
        <pc:picChg chg="add mod">
          <ac:chgData name="Jiaqi Xia" userId="836c57e09a4d50d1" providerId="Windows Live" clId="Web-{BA633AB3-0953-443D-B395-7E8E5068F4F3}" dt="2024-05-20T20:25:58.550" v="90" actId="14100"/>
          <ac:picMkLst>
            <pc:docMk/>
            <pc:sldMk cId="432460854" sldId="269"/>
            <ac:picMk id="5" creationId="{1F896862-6E6D-B048-3181-ACCC430F787A}"/>
          </ac:picMkLst>
        </pc:picChg>
      </pc:sldChg>
      <pc:sldChg chg="addSp delSp modSp new">
        <pc:chgData name="Jiaqi Xia" userId="836c57e09a4d50d1" providerId="Windows Live" clId="Web-{BA633AB3-0953-443D-B395-7E8E5068F4F3}" dt="2024-05-20T20:25:47.440" v="85" actId="14100"/>
        <pc:sldMkLst>
          <pc:docMk/>
          <pc:sldMk cId="2602463695" sldId="270"/>
        </pc:sldMkLst>
        <pc:spChg chg="mod">
          <ac:chgData name="Jiaqi Xia" userId="836c57e09a4d50d1" providerId="Windows Live" clId="Web-{BA633AB3-0953-443D-B395-7E8E5068F4F3}" dt="2024-05-20T20:25:36.565" v="81" actId="20577"/>
          <ac:spMkLst>
            <pc:docMk/>
            <pc:sldMk cId="2602463695" sldId="270"/>
            <ac:spMk id="2" creationId="{DEA2CB81-B42F-BB95-7B08-821C45147790}"/>
          </ac:spMkLst>
        </pc:spChg>
        <pc:spChg chg="del">
          <ac:chgData name="Jiaqi Xia" userId="836c57e09a4d50d1" providerId="Windows Live" clId="Web-{BA633AB3-0953-443D-B395-7E8E5068F4F3}" dt="2024-05-20T20:22:47.137" v="49"/>
          <ac:spMkLst>
            <pc:docMk/>
            <pc:sldMk cId="2602463695" sldId="270"/>
            <ac:spMk id="3" creationId="{03FF5573-6513-9933-951C-4D3BCBEF2278}"/>
          </ac:spMkLst>
        </pc:spChg>
        <pc:picChg chg="add mod ord">
          <ac:chgData name="Jiaqi Xia" userId="836c57e09a4d50d1" providerId="Windows Live" clId="Web-{BA633AB3-0953-443D-B395-7E8E5068F4F3}" dt="2024-05-20T20:25:47.440" v="85" actId="14100"/>
          <ac:picMkLst>
            <pc:docMk/>
            <pc:sldMk cId="2602463695" sldId="270"/>
            <ac:picMk id="4" creationId="{37299653-F15B-E1A5-7E02-FB871DB9030E}"/>
          </ac:picMkLst>
        </pc:picChg>
        <pc:picChg chg="add mod">
          <ac:chgData name="Jiaqi Xia" userId="836c57e09a4d50d1" providerId="Windows Live" clId="Web-{BA633AB3-0953-443D-B395-7E8E5068F4F3}" dt="2024-05-20T20:25:42.705" v="83" actId="1076"/>
          <ac:picMkLst>
            <pc:docMk/>
            <pc:sldMk cId="2602463695" sldId="270"/>
            <ac:picMk id="5" creationId="{B0561E56-2DE6-2D11-AFE5-EC966DDC74CC}"/>
          </ac:picMkLst>
        </pc:picChg>
      </pc:sldChg>
      <pc:sldChg chg="addSp delSp modSp new">
        <pc:chgData name="Jiaqi Xia" userId="836c57e09a4d50d1" providerId="Windows Live" clId="Web-{BA633AB3-0953-443D-B395-7E8E5068F4F3}" dt="2024-05-20T20:47:28.251" v="336" actId="1076"/>
        <pc:sldMkLst>
          <pc:docMk/>
          <pc:sldMk cId="1520645974" sldId="271"/>
        </pc:sldMkLst>
        <pc:spChg chg="mod">
          <ac:chgData name="Jiaqi Xia" userId="836c57e09a4d50d1" providerId="Windows Live" clId="Web-{BA633AB3-0953-443D-B395-7E8E5068F4F3}" dt="2024-05-20T20:46:28.983" v="331" actId="20577"/>
          <ac:spMkLst>
            <pc:docMk/>
            <pc:sldMk cId="1520645974" sldId="271"/>
            <ac:spMk id="2" creationId="{A1147951-7C74-45D6-4725-7ED6D88E00FC}"/>
          </ac:spMkLst>
        </pc:spChg>
        <pc:spChg chg="del">
          <ac:chgData name="Jiaqi Xia" userId="836c57e09a4d50d1" providerId="Windows Live" clId="Web-{BA633AB3-0953-443D-B395-7E8E5068F4F3}" dt="2024-05-20T20:47:15.735" v="332"/>
          <ac:spMkLst>
            <pc:docMk/>
            <pc:sldMk cId="1520645974" sldId="271"/>
            <ac:spMk id="3" creationId="{8BDCC836-496C-D445-C5F6-F72941FD5775}"/>
          </ac:spMkLst>
        </pc:spChg>
        <pc:picChg chg="add mod ord">
          <ac:chgData name="Jiaqi Xia" userId="836c57e09a4d50d1" providerId="Windows Live" clId="Web-{BA633AB3-0953-443D-B395-7E8E5068F4F3}" dt="2024-05-20T20:47:28.251" v="336" actId="1076"/>
          <ac:picMkLst>
            <pc:docMk/>
            <pc:sldMk cId="1520645974" sldId="271"/>
            <ac:picMk id="4" creationId="{194FA6CD-9246-7CBD-501C-14F55CEDA988}"/>
          </ac:picMkLst>
        </pc:picChg>
      </pc:sldChg>
      <pc:sldChg chg="addSp delSp modSp new">
        <pc:chgData name="Jiaqi Xia" userId="836c57e09a4d50d1" providerId="Windows Live" clId="Web-{BA633AB3-0953-443D-B395-7E8E5068F4F3}" dt="2024-05-20T20:51:01.696" v="343" actId="1076"/>
        <pc:sldMkLst>
          <pc:docMk/>
          <pc:sldMk cId="7556433" sldId="272"/>
        </pc:sldMkLst>
        <pc:spChg chg="del">
          <ac:chgData name="Jiaqi Xia" userId="836c57e09a4d50d1" providerId="Windows Live" clId="Web-{BA633AB3-0953-443D-B395-7E8E5068F4F3}" dt="2024-05-20T20:50:53.727" v="340"/>
          <ac:spMkLst>
            <pc:docMk/>
            <pc:sldMk cId="7556433" sldId="272"/>
            <ac:spMk id="2" creationId="{5F5DD97A-376C-3E85-1F37-74F4D3A63E1F}"/>
          </ac:spMkLst>
        </pc:spChg>
        <pc:spChg chg="del">
          <ac:chgData name="Jiaqi Xia" userId="836c57e09a4d50d1" providerId="Windows Live" clId="Web-{BA633AB3-0953-443D-B395-7E8E5068F4F3}" dt="2024-05-20T20:50:50.555" v="338"/>
          <ac:spMkLst>
            <pc:docMk/>
            <pc:sldMk cId="7556433" sldId="272"/>
            <ac:spMk id="3" creationId="{31BD8010-0A47-F767-2988-F920DAEC520F}"/>
          </ac:spMkLst>
        </pc:spChg>
        <pc:picChg chg="add mod ord">
          <ac:chgData name="Jiaqi Xia" userId="836c57e09a4d50d1" providerId="Windows Live" clId="Web-{BA633AB3-0953-443D-B395-7E8E5068F4F3}" dt="2024-05-20T20:51:01.696" v="343" actId="1076"/>
          <ac:picMkLst>
            <pc:docMk/>
            <pc:sldMk cId="7556433" sldId="272"/>
            <ac:picMk id="4" creationId="{F4F802AC-2F78-88D0-0873-3DF4C37B17ED}"/>
          </ac:picMkLst>
        </pc:picChg>
      </pc:sldChg>
    </pc:docChg>
  </pc:docChgLst>
  <pc:docChgLst>
    <pc:chgData name="Jiaqi Xia" userId="836c57e09a4d50d1" providerId="Windows Live" clId="Web-{A67CF534-695F-4B1A-B3AC-FCE0A5075EA7}"/>
    <pc:docChg chg="modSld">
      <pc:chgData name="Jiaqi Xia" userId="836c57e09a4d50d1" providerId="Windows Live" clId="Web-{A67CF534-695F-4B1A-B3AC-FCE0A5075EA7}" dt="2024-05-08T12:20:22.836" v="6" actId="20577"/>
      <pc:docMkLst>
        <pc:docMk/>
      </pc:docMkLst>
      <pc:sldChg chg="modSp">
        <pc:chgData name="Jiaqi Xia" userId="836c57e09a4d50d1" providerId="Windows Live" clId="Web-{A67CF534-695F-4B1A-B3AC-FCE0A5075EA7}" dt="2024-05-08T12:16:08.235" v="3" actId="20577"/>
        <pc:sldMkLst>
          <pc:docMk/>
          <pc:sldMk cId="3784089036" sldId="256"/>
        </pc:sldMkLst>
        <pc:spChg chg="mod">
          <ac:chgData name="Jiaqi Xia" userId="836c57e09a4d50d1" providerId="Windows Live" clId="Web-{A67CF534-695F-4B1A-B3AC-FCE0A5075EA7}" dt="2024-05-08T12:16:08.235" v="3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modSp">
        <pc:chgData name="Jiaqi Xia" userId="836c57e09a4d50d1" providerId="Windows Live" clId="Web-{A67CF534-695F-4B1A-B3AC-FCE0A5075EA7}" dt="2024-05-08T12:20:22.836" v="6" actId="20577"/>
        <pc:sldMkLst>
          <pc:docMk/>
          <pc:sldMk cId="2281910279" sldId="257"/>
        </pc:sldMkLst>
        <pc:spChg chg="mod">
          <ac:chgData name="Jiaqi Xia" userId="836c57e09a4d50d1" providerId="Windows Live" clId="Web-{A67CF534-695F-4B1A-B3AC-FCE0A5075EA7}" dt="2024-05-08T12:20:22.836" v="6" actId="20577"/>
          <ac:spMkLst>
            <pc:docMk/>
            <pc:sldMk cId="2281910279" sldId="257"/>
            <ac:spMk id="2" creationId="{025A812D-5E78-0F6A-A75F-B903468C7652}"/>
          </ac:spMkLst>
        </pc:spChg>
        <pc:spChg chg="mod">
          <ac:chgData name="Jiaqi Xia" userId="836c57e09a4d50d1" providerId="Windows Live" clId="Web-{A67CF534-695F-4B1A-B3AC-FCE0A5075EA7}" dt="2024-05-08T12:18:06.239" v="5" actId="20577"/>
          <ac:spMkLst>
            <pc:docMk/>
            <pc:sldMk cId="2281910279" sldId="257"/>
            <ac:spMk id="3" creationId="{871CA397-68D9-B3CC-BFA6-D3C7ED9EE5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03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2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85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59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19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5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8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64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6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7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7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6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7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58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7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3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9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43222"/>
          </a:xfrm>
        </p:spPr>
        <p:txBody>
          <a:bodyPr>
            <a:normAutofit/>
          </a:bodyPr>
          <a:lstStyle/>
          <a:p>
            <a:r>
              <a:rPr lang="fr-FR" sz="8000"/>
              <a:t>Reading report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293119"/>
            <a:ext cx="9144000" cy="2922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ea typeface="+mn-lt"/>
                <a:cs typeface="+mn-lt"/>
              </a:rPr>
              <a:t>Dynamic Replication and</a:t>
            </a:r>
            <a:endParaRPr lang="en-US" sz="3600"/>
          </a:p>
          <a:p>
            <a:r>
              <a:rPr lang="en-US" sz="3600">
                <a:ea typeface="+mn-lt"/>
                <a:cs typeface="+mn-lt"/>
              </a:rPr>
              <a:t>Hedging: A Reinforcement</a:t>
            </a:r>
            <a:endParaRPr lang="en-US" sz="3600"/>
          </a:p>
          <a:p>
            <a:r>
              <a:rPr lang="en-US" sz="3600">
                <a:ea typeface="+mn-lt"/>
                <a:cs typeface="+mn-lt"/>
              </a:rPr>
              <a:t>Learning Approach</a:t>
            </a: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Petter N. Kolm and Gordon Ritter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capture d’écran, Police, document&#10;&#10;Description générée automatiquement">
            <a:extLst>
              <a:ext uri="{FF2B5EF4-FFF2-40B4-BE49-F238E27FC236}">
                <a16:creationId xmlns:a16="http://schemas.microsoft.com/office/drawing/2014/main" id="{F4F802AC-2F78-88D0-0873-3DF4C37B1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2448" y="1085169"/>
            <a:ext cx="7473042" cy="5079546"/>
          </a:xfrm>
        </p:spPr>
      </p:pic>
    </p:spTree>
    <p:extLst>
      <p:ext uri="{BB962C8B-B14F-4D97-AF65-F5344CB8AC3E}">
        <p14:creationId xmlns:p14="http://schemas.microsoft.com/office/powerpoint/2010/main" val="755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47951-7C74-45D6-4725-7ED6D88E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80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My</a:t>
            </a:r>
            <a:r>
              <a:rPr lang="fr-FR" sz="48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lang="fr-FR" sz="480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results</a:t>
            </a:r>
            <a:r>
              <a:rPr lang="fr-FR" sz="48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 </a:t>
            </a:r>
          </a:p>
        </p:txBody>
      </p:sp>
      <p:pic>
        <p:nvPicPr>
          <p:cNvPr id="4" name="Espace réservé du contenu 3" descr="Une image contenant texte, diagramme, ligne, Police&#10;&#10;Description générée automatiquement">
            <a:extLst>
              <a:ext uri="{FF2B5EF4-FFF2-40B4-BE49-F238E27FC236}">
                <a16:creationId xmlns:a16="http://schemas.microsoft.com/office/drawing/2014/main" id="{194FA6CD-9246-7CBD-501C-14F55CEDA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855" y="1974874"/>
            <a:ext cx="6939642" cy="4463142"/>
          </a:xfrm>
        </p:spPr>
      </p:pic>
    </p:spTree>
    <p:extLst>
      <p:ext uri="{BB962C8B-B14F-4D97-AF65-F5344CB8AC3E}">
        <p14:creationId xmlns:p14="http://schemas.microsoft.com/office/powerpoint/2010/main" val="1520645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48C40-1C32-8BD7-D0C8-DF364573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6571"/>
            <a:ext cx="9905998" cy="1905000"/>
          </a:xfrm>
        </p:spPr>
        <p:txBody>
          <a:bodyPr/>
          <a:lstStyle/>
          <a:p>
            <a:pPr algn="ctr"/>
            <a:r>
              <a:rPr lang="fr-FR" sz="4800" err="1">
                <a:latin typeface="Arial"/>
                <a:cs typeface="Arial"/>
              </a:rPr>
              <a:t>Without</a:t>
            </a:r>
            <a:r>
              <a:rPr lang="fr-FR" sz="4800" dirty="0">
                <a:latin typeface="Arial"/>
                <a:cs typeface="Arial"/>
              </a:rPr>
              <a:t> trading </a:t>
            </a:r>
            <a:r>
              <a:rPr lang="fr-FR" sz="4800" err="1">
                <a:latin typeface="Arial"/>
                <a:cs typeface="Arial"/>
              </a:rPr>
              <a:t>cost</a:t>
            </a:r>
            <a:br>
              <a:rPr lang="en-US" dirty="0"/>
            </a:br>
            <a:endParaRPr lang="fr-FR" dirty="0" err="1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4" name="Espace réservé du contenu 3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558AAA3E-ED91-3055-F56D-EEF9D4C8E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7372" y="2567889"/>
            <a:ext cx="4010025" cy="3219450"/>
          </a:xfrm>
        </p:spPr>
      </p:pic>
      <p:pic>
        <p:nvPicPr>
          <p:cNvPr id="5" name="Image 4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1F896862-6E6D-B048-3181-ACCC430F7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629" y="2573037"/>
            <a:ext cx="3790950" cy="322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60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2CB81-B42F-BB95-7B08-821C4514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With</a:t>
            </a:r>
            <a:r>
              <a:rPr lang="fr-FR" sz="4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 trading </a:t>
            </a:r>
            <a:r>
              <a:rPr lang="fr-FR" sz="4000" err="1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cost</a:t>
            </a:r>
            <a:r>
              <a:rPr lang="fr-FR" sz="4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 (</a:t>
            </a:r>
            <a:r>
              <a:rPr lang="fr-FR" sz="4000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ea typeface="+mj-lt"/>
                <a:cs typeface="+mj-lt"/>
              </a:rPr>
              <a:t>multiplier = 5)</a:t>
            </a:r>
            <a:endParaRPr lang="fr-FR" sz="4000" dirty="0">
              <a:latin typeface="Arial"/>
            </a:endParaRPr>
          </a:p>
        </p:txBody>
      </p:sp>
      <p:pic>
        <p:nvPicPr>
          <p:cNvPr id="4" name="Espace réservé du contenu 3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37299653-F15B-E1A5-7E02-FB871DB90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4018" y="2318307"/>
            <a:ext cx="3924300" cy="3244936"/>
          </a:xfrm>
        </p:spPr>
      </p:pic>
      <p:pic>
        <p:nvPicPr>
          <p:cNvPr id="5" name="Image 4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B0561E56-2DE6-2D11-AFE5-EC966DDC7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44" y="2313747"/>
            <a:ext cx="39814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6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D6FF0A-E52C-7A9F-D06F-D4512F6A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633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US" sz="4800">
                <a:latin typeface="Arial"/>
                <a:cs typeface="Arial"/>
              </a:rPr>
              <a:t>Critics and further ideas</a:t>
            </a:r>
            <a:endParaRPr lang="fr-FR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D4F9452-648F-6473-4A25-D7FB30422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7596" y="2689010"/>
            <a:ext cx="2510223" cy="495557"/>
          </a:xfrm>
        </p:spPr>
      </p:pic>
      <p:pic>
        <p:nvPicPr>
          <p:cNvPr id="5" name="Image 4" descr="Une image contenant texte, Police, blanc, conception&#10;&#10;Description générée automatiquement">
            <a:extLst>
              <a:ext uri="{FF2B5EF4-FFF2-40B4-BE49-F238E27FC236}">
                <a16:creationId xmlns:a16="http://schemas.microsoft.com/office/drawing/2014/main" id="{05319F10-8696-8752-3F8B-F6191CD0A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265" y="2691842"/>
            <a:ext cx="1219200" cy="48577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5A359B-2FB6-8567-BC3C-4F64DB4B0786}"/>
              </a:ext>
            </a:extLst>
          </p:cNvPr>
          <p:cNvSpPr txBox="1"/>
          <p:nvPr/>
        </p:nvSpPr>
        <p:spPr>
          <a:xfrm>
            <a:off x="967945" y="2146986"/>
            <a:ext cx="10271554" cy="30777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arenR"/>
            </a:pPr>
            <a:r>
              <a:rPr lang="fr-FR" sz="2000" dirty="0" err="1">
                <a:latin typeface="Calibri"/>
                <a:cs typeface="Calibri"/>
              </a:rPr>
              <a:t>Independant</a:t>
            </a:r>
            <a:r>
              <a:rPr lang="fr-FR" sz="2000" dirty="0">
                <a:latin typeface="Calibri"/>
                <a:cs typeface="Calibri"/>
              </a:rPr>
              <a:t> </a:t>
            </a:r>
            <a:r>
              <a:rPr lang="fr-FR" sz="2000" dirty="0" err="1">
                <a:latin typeface="Calibri"/>
                <a:cs typeface="Calibri"/>
              </a:rPr>
              <a:t>wealth</a:t>
            </a:r>
            <a:r>
              <a:rPr lang="fr-FR" sz="2000" dirty="0">
                <a:latin typeface="Calibri"/>
                <a:cs typeface="Calibri"/>
              </a:rPr>
              <a:t> </a:t>
            </a:r>
            <a:r>
              <a:rPr lang="fr-FR" sz="2000" dirty="0" err="1">
                <a:latin typeface="Calibri"/>
                <a:cs typeface="Calibri"/>
              </a:rPr>
              <a:t>increment</a:t>
            </a:r>
            <a:r>
              <a:rPr lang="fr-FR" sz="2000" dirty="0">
                <a:latin typeface="Calibri"/>
                <a:cs typeface="Calibri"/>
              </a:rPr>
              <a:t> </a:t>
            </a:r>
            <a:r>
              <a:rPr lang="fr-FR" sz="2000" dirty="0" err="1">
                <a:latin typeface="Calibri"/>
                <a:cs typeface="Calibri"/>
              </a:rPr>
              <a:t>assumption</a:t>
            </a:r>
            <a:endParaRPr lang="fr-FR" sz="2000" dirty="0">
              <a:latin typeface="Calibri"/>
              <a:cs typeface="Calibri"/>
            </a:endParaRPr>
          </a:p>
          <a:p>
            <a:pPr marL="285750" indent="-285750">
              <a:buAutoNum type="arabicParenR"/>
            </a:pPr>
            <a:endParaRPr lang="fr-FR" dirty="0"/>
          </a:p>
          <a:p>
            <a:r>
              <a:rPr lang="fr-FR" dirty="0"/>
              <a:t>                             </a:t>
            </a:r>
            <a:r>
              <a:rPr lang="fr-FR" sz="2800" dirty="0"/>
              <a:t>= &gt; </a:t>
            </a:r>
            <a:r>
              <a:rPr lang="fr-FR" sz="2800" dirty="0">
                <a:latin typeface="Arial"/>
                <a:cs typeface="Arial"/>
              </a:rPr>
              <a:t>?</a:t>
            </a:r>
          </a:p>
          <a:p>
            <a:endParaRPr lang="fr-FR" sz="2800" dirty="0">
              <a:latin typeface="Arial"/>
              <a:cs typeface="Arial"/>
            </a:endParaRPr>
          </a:p>
          <a:p>
            <a:endParaRPr lang="fr-FR" sz="2000" dirty="0">
              <a:latin typeface="Calibri"/>
              <a:cs typeface="Arial"/>
            </a:endParaRPr>
          </a:p>
          <a:p>
            <a:endParaRPr lang="fr-FR" sz="2000" dirty="0">
              <a:latin typeface="Calibri"/>
              <a:cs typeface="Arial"/>
            </a:endParaRPr>
          </a:p>
          <a:p>
            <a:r>
              <a:rPr lang="fr-FR" sz="2000" dirty="0">
                <a:latin typeface="Calibri"/>
                <a:cs typeface="Arial"/>
              </a:rPr>
              <a:t>Solution ?? : </a:t>
            </a:r>
            <a:r>
              <a:rPr lang="fr-FR" sz="2000" dirty="0">
                <a:latin typeface="Calibri"/>
                <a:ea typeface="Calibri"/>
                <a:cs typeface="Arial"/>
              </a:rPr>
              <a:t>F</a:t>
            </a:r>
            <a:r>
              <a:rPr lang="fr-FR" sz="2000" dirty="0">
                <a:ea typeface="+mn-lt"/>
                <a:cs typeface="+mn-lt"/>
              </a:rPr>
              <a:t>it a model to </a:t>
            </a:r>
            <a:r>
              <a:rPr lang="fr-FR" sz="2000" dirty="0" err="1">
                <a:ea typeface="+mn-lt"/>
                <a:cs typeface="+mn-lt"/>
              </a:rPr>
              <a:t>estimate</a:t>
            </a:r>
            <a:r>
              <a:rPr lang="fr-FR" sz="2000" dirty="0">
                <a:ea typeface="+mn-lt"/>
                <a:cs typeface="+mn-lt"/>
              </a:rPr>
              <a:t> temporal </a:t>
            </a:r>
            <a:r>
              <a:rPr lang="fr-FR" sz="2000" dirty="0" err="1">
                <a:ea typeface="+mn-lt"/>
                <a:cs typeface="+mn-lt"/>
              </a:rPr>
              <a:t>dependency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while</a:t>
            </a:r>
            <a:r>
              <a:rPr lang="fr-FR" sz="2000" dirty="0">
                <a:ea typeface="+mn-lt"/>
                <a:cs typeface="+mn-lt"/>
              </a:rPr>
              <a:t> training, use the model to update the </a:t>
            </a:r>
            <a:r>
              <a:rPr lang="fr-FR" sz="2000" dirty="0" err="1">
                <a:ea typeface="+mn-lt"/>
                <a:cs typeface="+mn-lt"/>
              </a:rPr>
              <a:t>reward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function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during</a:t>
            </a:r>
            <a:r>
              <a:rPr lang="fr-FR" sz="2000" dirty="0">
                <a:ea typeface="+mn-lt"/>
                <a:cs typeface="+mn-lt"/>
              </a:rPr>
              <a:t> training, and use </a:t>
            </a:r>
            <a:r>
              <a:rPr lang="fr-FR" sz="2000" dirty="0" err="1">
                <a:ea typeface="+mn-lt"/>
                <a:cs typeface="+mn-lt"/>
              </a:rPr>
              <a:t>further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wealth</a:t>
            </a:r>
            <a:r>
              <a:rPr lang="fr-FR" sz="2000" dirty="0">
                <a:ea typeface="+mn-lt"/>
                <a:cs typeface="+mn-lt"/>
              </a:rPr>
              <a:t> </a:t>
            </a:r>
            <a:r>
              <a:rPr lang="fr-FR" sz="2000" dirty="0" err="1">
                <a:ea typeface="+mn-lt"/>
                <a:cs typeface="+mn-lt"/>
              </a:rPr>
              <a:t>increment</a:t>
            </a:r>
            <a:r>
              <a:rPr lang="fr-FR" sz="2000" dirty="0">
                <a:ea typeface="+mn-lt"/>
                <a:cs typeface="+mn-lt"/>
              </a:rPr>
              <a:t> to update the model</a:t>
            </a:r>
            <a:endParaRPr lang="fr-FR" dirty="0">
              <a:ea typeface="+mn-lt"/>
              <a:cs typeface="+mn-lt"/>
            </a:endParaRPr>
          </a:p>
        </p:txBody>
      </p:sp>
      <p:sp>
        <p:nvSpPr>
          <p:cNvPr id="1497" name="ZoneTexte 1496">
            <a:extLst>
              <a:ext uri="{FF2B5EF4-FFF2-40B4-BE49-F238E27FC236}">
                <a16:creationId xmlns:a16="http://schemas.microsoft.com/office/drawing/2014/main" id="{1D1BEC6A-4C0F-5799-9C16-E8265E1172F3}"/>
              </a:ext>
            </a:extLst>
          </p:cNvPr>
          <p:cNvSpPr txBox="1"/>
          <p:nvPr/>
        </p:nvSpPr>
        <p:spPr>
          <a:xfrm>
            <a:off x="964416" y="5262138"/>
            <a:ext cx="9975506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dirty="0">
                <a:latin typeface="Calibri"/>
                <a:ea typeface="Calibri"/>
                <a:cs typeface="Calibri"/>
              </a:rPr>
              <a:t>2) </a:t>
            </a:r>
            <a:r>
              <a:rPr lang="fr-FR" sz="2000" dirty="0">
                <a:latin typeface="Calibri"/>
                <a:ea typeface="+mn-lt"/>
                <a:cs typeface="+mn-lt"/>
              </a:rPr>
              <a:t>"</a:t>
            </a:r>
            <a:r>
              <a:rPr lang="fr-FR" sz="2000" dirty="0" err="1">
                <a:latin typeface="Calibri"/>
                <a:ea typeface="+mn-lt"/>
                <a:cs typeface="+mn-lt"/>
              </a:rPr>
              <a:t>any</a:t>
            </a:r>
            <a:r>
              <a:rPr lang="fr-FR" sz="2000" dirty="0">
                <a:latin typeface="Calibri"/>
                <a:ea typeface="+mn-lt"/>
                <a:cs typeface="+mn-lt"/>
              </a:rPr>
              <a:t> option </a:t>
            </a:r>
            <a:r>
              <a:rPr lang="fr-FR" sz="2000" dirty="0" err="1">
                <a:latin typeface="Calibri"/>
                <a:ea typeface="+mn-lt"/>
                <a:cs typeface="+mn-lt"/>
              </a:rPr>
              <a:t>that</a:t>
            </a:r>
            <a:r>
              <a:rPr lang="fr-FR" sz="2000" dirty="0">
                <a:latin typeface="Calibri"/>
                <a:ea typeface="+mn-lt"/>
                <a:cs typeface="+mn-lt"/>
              </a:rPr>
              <a:t> can </a:t>
            </a:r>
            <a:r>
              <a:rPr lang="fr-FR" sz="2000" dirty="0" err="1">
                <a:latin typeface="Calibri"/>
                <a:ea typeface="+mn-lt"/>
                <a:cs typeface="+mn-lt"/>
              </a:rPr>
              <a:t>be</a:t>
            </a:r>
            <a:r>
              <a:rPr lang="fr-FR" sz="2000" dirty="0">
                <a:latin typeface="Calibri"/>
                <a:ea typeface="+mn-lt"/>
                <a:cs typeface="+mn-lt"/>
              </a:rPr>
              <a:t> </a:t>
            </a:r>
            <a:r>
              <a:rPr lang="fr-FR" sz="2000" dirty="0" err="1">
                <a:latin typeface="Calibri"/>
                <a:ea typeface="+mn-lt"/>
                <a:cs typeface="+mn-lt"/>
              </a:rPr>
              <a:t>priced</a:t>
            </a:r>
            <a:r>
              <a:rPr lang="fr-FR" sz="2000" dirty="0">
                <a:latin typeface="Calibri"/>
                <a:ea typeface="+mn-lt"/>
                <a:cs typeface="+mn-lt"/>
              </a:rPr>
              <a:t> can </a:t>
            </a:r>
            <a:r>
              <a:rPr lang="fr-FR" sz="2000" dirty="0" err="1">
                <a:latin typeface="Calibri"/>
                <a:ea typeface="+mn-lt"/>
                <a:cs typeface="+mn-lt"/>
              </a:rPr>
              <a:t>also</a:t>
            </a:r>
            <a:r>
              <a:rPr lang="fr-FR" sz="2000" dirty="0">
                <a:latin typeface="Calibri"/>
                <a:ea typeface="+mn-lt"/>
                <a:cs typeface="+mn-lt"/>
              </a:rPr>
              <a:t> </a:t>
            </a:r>
            <a:r>
              <a:rPr lang="fr-FR" sz="2000" dirty="0" err="1">
                <a:latin typeface="Calibri"/>
                <a:ea typeface="+mn-lt"/>
                <a:cs typeface="+mn-lt"/>
              </a:rPr>
              <a:t>be</a:t>
            </a:r>
            <a:r>
              <a:rPr lang="fr-FR" sz="2000" dirty="0">
                <a:latin typeface="Calibri"/>
                <a:ea typeface="+mn-lt"/>
                <a:cs typeface="+mn-lt"/>
              </a:rPr>
              <a:t> </a:t>
            </a:r>
            <a:r>
              <a:rPr lang="fr-FR" sz="2000" dirty="0" err="1">
                <a:latin typeface="Calibri"/>
                <a:ea typeface="+mn-lt"/>
                <a:cs typeface="+mn-lt"/>
              </a:rPr>
              <a:t>hedged</a:t>
            </a:r>
            <a:r>
              <a:rPr lang="fr-FR" sz="2000" dirty="0">
                <a:latin typeface="Calibri"/>
                <a:ea typeface="+mn-lt"/>
                <a:cs typeface="+mn-lt"/>
              </a:rPr>
              <a:t>" But</a:t>
            </a:r>
            <a:r>
              <a:rPr lang="fr-FR" sz="2000" dirty="0">
                <a:latin typeface="Calibri"/>
                <a:ea typeface="Calibri"/>
                <a:cs typeface="Calibri"/>
              </a:rPr>
              <a:t> </a:t>
            </a:r>
            <a:r>
              <a:rPr lang="fr-FR" sz="2000" dirty="0" err="1">
                <a:latin typeface="Calibri"/>
                <a:ea typeface="Calibri"/>
                <a:cs typeface="Calibri"/>
              </a:rPr>
              <a:t>it</a:t>
            </a:r>
            <a:r>
              <a:rPr lang="fr-FR" sz="2000" dirty="0">
                <a:latin typeface="Calibri"/>
                <a:ea typeface="Calibri"/>
                <a:cs typeface="Calibri"/>
              </a:rPr>
              <a:t> </a:t>
            </a:r>
            <a:r>
              <a:rPr lang="fr-FR" sz="2000" dirty="0" err="1">
                <a:latin typeface="Calibri"/>
                <a:ea typeface="Calibri"/>
                <a:cs typeface="Calibri"/>
              </a:rPr>
              <a:t>still</a:t>
            </a:r>
            <a:r>
              <a:rPr lang="fr-FR" sz="2000" dirty="0">
                <a:latin typeface="Calibri"/>
                <a:ea typeface="Calibri"/>
                <a:cs typeface="Calibri"/>
              </a:rPr>
              <a:t> </a:t>
            </a:r>
            <a:r>
              <a:rPr lang="fr-FR" sz="2000" dirty="0" err="1">
                <a:latin typeface="Calibri"/>
                <a:ea typeface="Calibri"/>
                <a:cs typeface="Calibri"/>
              </a:rPr>
              <a:t>needs</a:t>
            </a:r>
            <a:r>
              <a:rPr lang="fr-FR" sz="2000" dirty="0">
                <a:latin typeface="Calibri"/>
                <a:ea typeface="Calibri"/>
                <a:cs typeface="Calibri"/>
              </a:rPr>
              <a:t> a "good" </a:t>
            </a:r>
            <a:r>
              <a:rPr lang="fr-FR" sz="2000" dirty="0" err="1">
                <a:latin typeface="Calibri"/>
                <a:ea typeface="Calibri"/>
                <a:cs typeface="Calibri"/>
              </a:rPr>
              <a:t>derivative</a:t>
            </a:r>
            <a:r>
              <a:rPr lang="fr-FR" sz="2000" dirty="0">
                <a:latin typeface="Calibri"/>
                <a:ea typeface="Calibri"/>
                <a:cs typeface="Calibri"/>
              </a:rPr>
              <a:t> </a:t>
            </a:r>
            <a:r>
              <a:rPr lang="fr-FR" sz="2000" dirty="0" err="1">
                <a:latin typeface="Calibri"/>
                <a:ea typeface="Calibri"/>
                <a:cs typeface="Calibri"/>
              </a:rPr>
              <a:t>pricer</a:t>
            </a:r>
            <a:r>
              <a:rPr lang="fr-FR" sz="2000" dirty="0">
                <a:latin typeface="Calibri"/>
                <a:ea typeface="Calibri"/>
                <a:cs typeface="Calibri"/>
              </a:rPr>
              <a:t>. </a:t>
            </a:r>
          </a:p>
          <a:p>
            <a:endParaRPr lang="fr-FR" sz="2000" dirty="0">
              <a:latin typeface="Calibri"/>
              <a:cs typeface="Calibri"/>
            </a:endParaRPr>
          </a:p>
          <a:p>
            <a:r>
              <a:rPr lang="fr-FR" sz="2000" dirty="0">
                <a:latin typeface="Calibri"/>
                <a:cs typeface="Calibri"/>
              </a:rPr>
              <a:t>Solution ? : </a:t>
            </a:r>
            <a:r>
              <a:rPr lang="fr-FR" sz="2000" dirty="0">
                <a:latin typeface="Calibri"/>
                <a:ea typeface="Calibri"/>
                <a:cs typeface="Calibri"/>
              </a:rPr>
              <a:t>Train </a:t>
            </a:r>
            <a:r>
              <a:rPr lang="fr-FR" sz="2000" dirty="0" err="1">
                <a:latin typeface="Calibri"/>
                <a:ea typeface="Calibri"/>
                <a:cs typeface="Calibri"/>
              </a:rPr>
              <a:t>alternatively</a:t>
            </a:r>
            <a:r>
              <a:rPr lang="fr-FR" sz="2000" dirty="0">
                <a:latin typeface="Calibri"/>
                <a:ea typeface="Calibri"/>
                <a:cs typeface="Calibri"/>
              </a:rPr>
              <a:t> on the Q network and a </a:t>
            </a:r>
            <a:r>
              <a:rPr lang="fr-FR" sz="2000" dirty="0" err="1">
                <a:latin typeface="Calibri"/>
                <a:ea typeface="Calibri"/>
                <a:cs typeface="Calibri"/>
              </a:rPr>
              <a:t>pricing</a:t>
            </a:r>
            <a:r>
              <a:rPr lang="fr-FR" sz="2000" dirty="0">
                <a:latin typeface="Calibri"/>
                <a:ea typeface="Calibri"/>
                <a:cs typeface="Calibri"/>
              </a:rPr>
              <a:t> network. </a:t>
            </a:r>
          </a:p>
          <a:p>
            <a:endParaRPr lang="fr-FR" dirty="0"/>
          </a:p>
        </p:txBody>
      </p:sp>
      <p:pic>
        <p:nvPicPr>
          <p:cNvPr id="3" name="Image 2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23E6FAC5-8059-9234-3E7A-71B72500B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885" y="2145165"/>
            <a:ext cx="3053994" cy="203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C613F-8A62-EE3A-AF38-7DB1C5FC4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127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fr-FR" sz="4800">
                <a:latin typeface="Arial"/>
                <a:cs typeface="Arial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D85383-5F02-9886-4EA8-8DBF7412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81" y="2090351"/>
            <a:ext cx="10163430" cy="4349578"/>
          </a:xfrm>
        </p:spPr>
        <p:txBody>
          <a:bodyPr>
            <a:normAutofit lnSpcReduction="10000"/>
          </a:bodyPr>
          <a:lstStyle/>
          <a:p>
            <a:pPr>
              <a:buFont typeface="Calibri"/>
              <a:buChar char="-"/>
            </a:pPr>
            <a:r>
              <a:rPr lang="fr-FR" b="1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Effectiveness</a:t>
            </a:r>
            <a:r>
              <a:rPr lang="fr-FR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 of Deep Q-</a:t>
            </a:r>
            <a:r>
              <a:rPr lang="fr-FR" b="1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learning</a:t>
            </a:r>
            <a:r>
              <a:rPr lang="fr-FR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 in Real-world </a:t>
            </a:r>
            <a:r>
              <a:rPr lang="fr-FR" b="1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Hedging</a:t>
            </a:r>
            <a:endParaRPr lang="fr-F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fr-FR" sz="20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Flexible and efficient </a:t>
            </a:r>
            <a:r>
              <a:rPr lang="fr-FR" sz="20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under</a:t>
            </a:r>
            <a:r>
              <a:rPr lang="fr-FR" sz="20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 real-world </a:t>
            </a:r>
            <a:r>
              <a:rPr lang="fr-FR" sz="20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constraints</a:t>
            </a:r>
            <a:endParaRPr lang="fr-FR" sz="20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fr-FR" sz="20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Outperforms</a:t>
            </a:r>
            <a:r>
              <a:rPr lang="fr-FR" sz="20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 </a:t>
            </a:r>
            <a:r>
              <a:rPr lang="fr-FR" sz="20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traditional</a:t>
            </a:r>
            <a:r>
              <a:rPr lang="fr-FR" sz="20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 </a:t>
            </a:r>
            <a:r>
              <a:rPr lang="fr-FR" sz="20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methods</a:t>
            </a:r>
            <a:r>
              <a:rPr lang="fr-FR" sz="20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 in diverse scenarios </a:t>
            </a:r>
            <a:r>
              <a:rPr lang="fr-FR" sz="20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with</a:t>
            </a:r>
            <a:r>
              <a:rPr lang="fr-FR" sz="20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 </a:t>
            </a:r>
            <a:r>
              <a:rPr lang="fr-FR" sz="20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limited</a:t>
            </a:r>
            <a:r>
              <a:rPr lang="fr-FR" sz="20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 </a:t>
            </a:r>
            <a:r>
              <a:rPr lang="fr-FR" sz="200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resources</a:t>
            </a:r>
            <a:endParaRPr lang="fr-FR" sz="200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>
              <a:buFont typeface="Calibri"/>
              <a:buChar char="-"/>
            </a:pPr>
            <a:r>
              <a:rPr lang="fr-FR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 Limitations</a:t>
            </a:r>
            <a:endParaRPr lang="fr-FR" sz="200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fr-FR" sz="20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Some</a:t>
            </a:r>
            <a:r>
              <a:rPr lang="fr-FR" sz="20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 </a:t>
            </a:r>
            <a:r>
              <a:rPr lang="fr-FR" sz="20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assumptions</a:t>
            </a:r>
            <a:r>
              <a:rPr lang="fr-FR" sz="20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 </a:t>
            </a:r>
            <a:r>
              <a:rPr lang="fr-FR" sz="20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may</a:t>
            </a:r>
            <a:r>
              <a:rPr lang="fr-FR" sz="20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 not </a:t>
            </a:r>
            <a:r>
              <a:rPr lang="fr-FR" sz="20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be</a:t>
            </a:r>
            <a:r>
              <a:rPr lang="fr-FR" sz="20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satisfied</a:t>
            </a:r>
            <a:endParaRPr lang="fr-FR" sz="2000" dirty="0" err="1">
              <a:solidFill>
                <a:srgbClr val="ECECEC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fr-FR" sz="20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Pricer</a:t>
            </a:r>
            <a:r>
              <a:rPr lang="fr-FR" sz="20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 </a:t>
            </a:r>
            <a:r>
              <a:rPr lang="fr-FR" sz="20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dependant</a:t>
            </a:r>
            <a:endParaRPr lang="fr-FR" dirty="0">
              <a:solidFill>
                <a:srgbClr val="ECECEC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+mn-lt"/>
              <a:cs typeface="+mn-lt"/>
            </a:endParaRPr>
          </a:p>
          <a:p>
            <a:pPr>
              <a:buFont typeface="Calibri"/>
              <a:buChar char="-"/>
            </a:pPr>
            <a:r>
              <a:rPr lang="fr-FR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Future </a:t>
            </a:r>
            <a:r>
              <a:rPr lang="fr-FR" b="1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Applicability</a:t>
            </a:r>
            <a:r>
              <a:rPr lang="fr-FR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 and </a:t>
            </a:r>
            <a:r>
              <a:rPr lang="fr-FR" b="1" err="1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Complex</a:t>
            </a:r>
            <a:r>
              <a:rPr lang="fr-FR" b="1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 Scenarios</a:t>
            </a:r>
            <a:endParaRPr lang="fr-FR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fr-FR" sz="20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more </a:t>
            </a:r>
            <a:r>
              <a:rPr lang="fr-FR" sz="20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complex</a:t>
            </a:r>
            <a:r>
              <a:rPr lang="fr-FR" sz="20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 </a:t>
            </a:r>
            <a:r>
              <a:rPr lang="fr-FR" sz="20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+mn-lt"/>
                <a:cs typeface="+mn-lt"/>
              </a:rPr>
              <a:t>derivatives</a:t>
            </a:r>
            <a:endParaRPr lang="fr-FR" sz="2000" dirty="0">
              <a:solidFill>
                <a:srgbClr val="ECECEC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alibri"/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fr-FR" sz="20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Portfolio management</a:t>
            </a:r>
          </a:p>
          <a:p>
            <a:pPr lvl="1">
              <a:buClr>
                <a:srgbClr val="FFFFFF"/>
              </a:buClr>
            </a:pPr>
            <a:r>
              <a:rPr lang="fr-FR" sz="20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 </a:t>
            </a:r>
            <a:r>
              <a:rPr lang="fr-FR" sz="20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Underlyings</a:t>
            </a:r>
            <a:r>
              <a:rPr lang="fr-FR" sz="20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 </a:t>
            </a:r>
            <a:r>
              <a:rPr lang="fr-FR" sz="20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with</a:t>
            </a:r>
            <a:r>
              <a:rPr lang="fr-FR" sz="20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 more </a:t>
            </a:r>
            <a:r>
              <a:rPr lang="fr-FR" sz="20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discontinous</a:t>
            </a:r>
            <a:r>
              <a:rPr lang="fr-FR" sz="20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 </a:t>
            </a:r>
            <a:r>
              <a:rPr lang="fr-FR" sz="2000" dirty="0" err="1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dynamics</a:t>
            </a:r>
            <a:r>
              <a:rPr lang="fr-FR" sz="2000" dirty="0">
                <a:solidFill>
                  <a:srgbClr val="ECECEC"/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Calibri"/>
                <a:ea typeface="Calibri"/>
                <a:cs typeface="Calibri"/>
              </a:rPr>
              <a:t> </a:t>
            </a:r>
          </a:p>
          <a:p>
            <a:pPr>
              <a:buClr>
                <a:srgbClr val="FFFFFF"/>
              </a:buClr>
              <a:buFont typeface="Calibri"/>
              <a:buChar char="-"/>
            </a:pPr>
            <a:endParaRPr lang="fr-FR" dirty="0">
              <a:solidFill>
                <a:srgbClr val="FFFFFF"/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latin typeface="Century Gothic" panose="020B050202020202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739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A812D-5E78-0F6A-A75F-B903468C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/>
              <a:t>Table of contents</a:t>
            </a:r>
            <a:endParaRPr lang="en-US" sz="4800">
              <a:ea typeface="+mj-lt"/>
              <a:cs typeface="+mj-lt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1CA397-68D9-B3CC-BFA6-D3C7ED9EE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The problem to solve</a:t>
            </a:r>
          </a:p>
          <a:p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Main idea of the paper</a:t>
            </a:r>
            <a:endParaRPr lang="en-US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environment setup in the paper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Results</a:t>
            </a:r>
            <a:endParaRPr lang="en-US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</a:endParaRPr>
          </a:p>
          <a:p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Performance analysis</a:t>
            </a:r>
            <a:endParaRPr lang="en-US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Reimplementation </a:t>
            </a:r>
            <a:endParaRPr lang="en-US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My results</a:t>
            </a:r>
            <a:endParaRPr lang="en-US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a typeface="+mn-lt"/>
              <a:cs typeface="+mn-lt"/>
            </a:endParaRPr>
          </a:p>
          <a:p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a typeface="+mn-lt"/>
                <a:cs typeface="+mn-lt"/>
              </a:rPr>
              <a:t>Critics and </a:t>
            </a: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further ideas</a:t>
            </a:r>
            <a:endParaRPr lang="en-US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Conclusion</a:t>
            </a:r>
            <a:endParaRPr lang="en-US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0637B-3D11-658D-274F-D78540A3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4735"/>
            <a:ext cx="9905998" cy="1905000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480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rial"/>
                <a:ea typeface="+mj-lt"/>
                <a:cs typeface="Arial"/>
              </a:rPr>
              <a:t>The problem to solve :</a:t>
            </a:r>
            <a:endParaRPr lang="fr-FR" sz="48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C39287-3F0A-7608-56A7-AED52C382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1764" y="1719648"/>
            <a:ext cx="9905998" cy="766120"/>
          </a:xfrm>
        </p:spPr>
        <p:txBody>
          <a:bodyPr/>
          <a:lstStyle/>
          <a:p>
            <a:pPr marL="0" indent="0">
              <a:buNone/>
            </a:pPr>
            <a:r>
              <a:rPr lang="fr-FR" sz="32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Hedging</a:t>
            </a:r>
            <a:r>
              <a:rPr lang="fr-FR" sz="32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fr-FR" sz="32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financial</a:t>
            </a:r>
            <a:r>
              <a:rPr lang="fr-FR" sz="32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fr-FR" sz="32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derivative</a:t>
            </a:r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F9A4B2-E775-16FB-5448-996C08E490F4}"/>
              </a:ext>
            </a:extLst>
          </p:cNvPr>
          <p:cNvSpPr txBox="1"/>
          <p:nvPr/>
        </p:nvSpPr>
        <p:spPr>
          <a:xfrm>
            <a:off x="1701628" y="5213006"/>
            <a:ext cx="82249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fr-FR" err="1"/>
              <a:t>With</a:t>
            </a:r>
            <a:r>
              <a:rPr lang="fr-FR"/>
              <a:t> </a:t>
            </a:r>
            <a:r>
              <a:rPr lang="fr-FR" err="1"/>
              <a:t>discretization</a:t>
            </a:r>
            <a:r>
              <a:rPr lang="fr-FR"/>
              <a:t> </a:t>
            </a:r>
            <a:r>
              <a:rPr lang="fr-FR" err="1"/>
              <a:t>constraints</a:t>
            </a:r>
            <a:r>
              <a:rPr lang="fr-FR"/>
              <a:t> (</a:t>
            </a:r>
            <a:r>
              <a:rPr lang="fr-FR" err="1"/>
              <a:t>discrete</a:t>
            </a:r>
            <a:r>
              <a:rPr lang="fr-FR"/>
              <a:t> time trading, </a:t>
            </a:r>
            <a:r>
              <a:rPr lang="fr-FR" err="1"/>
              <a:t>discrete</a:t>
            </a:r>
            <a:r>
              <a:rPr lang="fr-FR"/>
              <a:t> trading amount)</a:t>
            </a:r>
          </a:p>
          <a:p>
            <a:pPr marL="285750" indent="-285750">
              <a:buFont typeface="Calibri"/>
              <a:buChar char="-"/>
            </a:pPr>
            <a:r>
              <a:rPr lang="fr-FR" err="1"/>
              <a:t>Market</a:t>
            </a:r>
            <a:r>
              <a:rPr lang="fr-FR"/>
              <a:t> friction (transaction </a:t>
            </a:r>
            <a:r>
              <a:rPr lang="fr-FR" err="1"/>
              <a:t>cost</a:t>
            </a:r>
            <a:r>
              <a:rPr lang="fr-FR"/>
              <a:t>, </a:t>
            </a:r>
            <a:r>
              <a:rPr lang="fr-FR" err="1"/>
              <a:t>market</a:t>
            </a:r>
            <a:r>
              <a:rPr lang="fr-FR"/>
              <a:t> impact...)</a:t>
            </a:r>
          </a:p>
        </p:txBody>
      </p:sp>
      <p:pic>
        <p:nvPicPr>
          <p:cNvPr id="5" name="Image 4" descr="Une image contenant texte, Police, capture d’écran, conception&#10;&#10;Description générée automatiquement">
            <a:extLst>
              <a:ext uri="{FF2B5EF4-FFF2-40B4-BE49-F238E27FC236}">
                <a16:creationId xmlns:a16="http://schemas.microsoft.com/office/drawing/2014/main" id="{AE557D18-D1A7-8EB9-A90C-EF3F0EA75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8027" y="2642973"/>
            <a:ext cx="3264245" cy="22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9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A369C5-31BA-AD46-5FFD-4F6EBC90C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8020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US" sz="3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latin typeface="Arial"/>
                <a:cs typeface="Arial"/>
              </a:rPr>
              <a:t>Main idea of the paper</a:t>
            </a:r>
            <a:endParaRPr lang="fr-FR" sz="36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</a:endParaRPr>
          </a:p>
          <a:p>
            <a:pPr>
              <a:spcBef>
                <a:spcPts val="1000"/>
              </a:spcBef>
            </a:pPr>
            <a:endParaRPr lang="en-US" sz="2300">
              <a:latin typeface="Arial"/>
              <a:cs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86C70FB-8BCC-DA25-1954-F749D06CFB97}"/>
              </a:ext>
            </a:extLst>
          </p:cNvPr>
          <p:cNvSpPr txBox="1"/>
          <p:nvPr/>
        </p:nvSpPr>
        <p:spPr>
          <a:xfrm>
            <a:off x="1034877" y="1602259"/>
            <a:ext cx="9898278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Objective : </a:t>
            </a:r>
            <a:r>
              <a:rPr lang="fr-FR" dirty="0" err="1"/>
              <a:t>Mean</a:t>
            </a:r>
            <a:r>
              <a:rPr lang="fr-FR" dirty="0"/>
              <a:t>-Variance </a:t>
            </a:r>
            <a:r>
              <a:rPr lang="fr-FR" dirty="0" err="1"/>
              <a:t>optimization</a:t>
            </a:r>
            <a:r>
              <a:rPr lang="fr-FR" dirty="0"/>
              <a:t> of the final </a:t>
            </a:r>
            <a:r>
              <a:rPr lang="fr-FR" dirty="0" err="1"/>
              <a:t>wealth</a:t>
            </a:r>
            <a:r>
              <a:rPr lang="fr-FR" dirty="0"/>
              <a:t> </a:t>
            </a:r>
          </a:p>
          <a:p>
            <a:endParaRPr lang="fr-FR" dirty="0"/>
          </a:p>
          <a:p>
            <a:endParaRPr lang="fr-FR"/>
          </a:p>
          <a:p>
            <a:endParaRPr lang="fr-FR" dirty="0"/>
          </a:p>
          <a:p>
            <a:endParaRPr lang="fr-FR"/>
          </a:p>
          <a:p>
            <a:r>
              <a:rPr lang="fr-FR" dirty="0">
                <a:ea typeface="+mn-lt"/>
                <a:cs typeface="+mn-lt"/>
              </a:rPr>
              <a:t>κ = 0.1</a:t>
            </a:r>
          </a:p>
          <a:p>
            <a:endParaRPr lang="fr-FR" dirty="0"/>
          </a:p>
          <a:p>
            <a:r>
              <a:rPr lang="fr-FR" dirty="0" err="1"/>
              <a:t>Reinforcement</a:t>
            </a:r>
            <a:r>
              <a:rPr lang="fr-FR" dirty="0"/>
              <a:t> </a:t>
            </a:r>
            <a:r>
              <a:rPr lang="fr-FR" dirty="0" err="1"/>
              <a:t>learning</a:t>
            </a:r>
            <a:r>
              <a:rPr lang="fr-FR" dirty="0"/>
              <a:t> :</a:t>
            </a:r>
          </a:p>
          <a:p>
            <a:endParaRPr lang="fr-FR" dirty="0"/>
          </a:p>
          <a:p>
            <a:pPr marL="285750" indent="-285750">
              <a:buFont typeface="Calibri"/>
              <a:buChar char="-"/>
            </a:pPr>
            <a:r>
              <a:rPr lang="fr-FR" dirty="0"/>
              <a:t>State : </a:t>
            </a:r>
            <a:r>
              <a:rPr lang="fr-FR" dirty="0" err="1"/>
              <a:t>Underlying</a:t>
            </a:r>
            <a:r>
              <a:rPr lang="fr-FR" dirty="0"/>
              <a:t> 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, option </a:t>
            </a:r>
            <a:r>
              <a:rPr lang="fr-FR" dirty="0" err="1"/>
              <a:t>remaining</a:t>
            </a:r>
            <a:r>
              <a:rPr lang="fr-FR" dirty="0"/>
              <a:t> time, </a:t>
            </a:r>
            <a:r>
              <a:rPr lang="fr-FR" dirty="0" err="1"/>
              <a:t>underlying</a:t>
            </a:r>
            <a:r>
              <a:rPr lang="fr-FR" dirty="0"/>
              <a:t> </a:t>
            </a:r>
            <a:r>
              <a:rPr lang="fr-FR" dirty="0" err="1"/>
              <a:t>share</a:t>
            </a:r>
            <a:r>
              <a:rPr lang="fr-FR" dirty="0"/>
              <a:t> </a:t>
            </a:r>
            <a:r>
              <a:rPr lang="fr-FR" dirty="0" err="1"/>
              <a:t>number</a:t>
            </a:r>
          </a:p>
          <a:p>
            <a:pPr marL="285750" indent="-285750">
              <a:buFont typeface="Calibri"/>
              <a:buChar char="-"/>
            </a:pPr>
            <a:endParaRPr lang="fr-FR" dirty="0"/>
          </a:p>
          <a:p>
            <a:pPr marL="285750" indent="-285750">
              <a:buFont typeface="Calibri"/>
              <a:buChar char="-"/>
            </a:pPr>
            <a:endParaRPr lang="fr-FR" dirty="0"/>
          </a:p>
          <a:p>
            <a:pPr marL="285750" indent="-285750">
              <a:buFont typeface="Calibri"/>
              <a:buChar char="-"/>
            </a:pPr>
            <a:r>
              <a:rPr lang="fr-FR" dirty="0" err="1"/>
              <a:t>Reward</a:t>
            </a:r>
            <a:r>
              <a:rPr lang="fr-FR" dirty="0"/>
              <a:t> :</a:t>
            </a:r>
          </a:p>
          <a:p>
            <a:endParaRPr lang="fr-FR"/>
          </a:p>
          <a:p>
            <a:endParaRPr lang="fr-FR" dirty="0"/>
          </a:p>
          <a:p>
            <a:pPr marL="285750" indent="-285750">
              <a:buFont typeface="Calibri"/>
              <a:buChar char="-"/>
            </a:pPr>
            <a:r>
              <a:rPr lang="fr-FR" dirty="0" err="1"/>
              <a:t>With</a:t>
            </a:r>
            <a:r>
              <a:rPr lang="fr-FR" dirty="0"/>
              <a:t> ε-</a:t>
            </a:r>
            <a:r>
              <a:rPr lang="fr-FR" dirty="0" err="1"/>
              <a:t>greedy</a:t>
            </a:r>
          </a:p>
          <a:p>
            <a:pPr marL="285750" indent="-285750">
              <a:buFont typeface="Calibri"/>
              <a:buChar char="-"/>
            </a:pPr>
            <a:endParaRPr lang="fr-FR" dirty="0"/>
          </a:p>
          <a:p>
            <a:pPr marL="285750" indent="-285750">
              <a:buFont typeface="Calibri"/>
              <a:buChar char="-"/>
            </a:pPr>
            <a:r>
              <a:rPr lang="fr-FR" dirty="0"/>
              <a:t>Training time : 1 </a:t>
            </a:r>
            <a:r>
              <a:rPr lang="fr-FR" dirty="0" err="1"/>
              <a:t>day</a:t>
            </a:r>
            <a:r>
              <a:rPr lang="fr-FR" dirty="0"/>
              <a:t>, over 15000 </a:t>
            </a:r>
            <a:r>
              <a:rPr lang="fr-FR" dirty="0" err="1"/>
              <a:t>episodes</a:t>
            </a:r>
            <a:r>
              <a:rPr lang="fr-FR" dirty="0"/>
              <a:t> of 50 </a:t>
            </a:r>
            <a:r>
              <a:rPr lang="fr-FR" dirty="0" err="1"/>
              <a:t>steps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8" name="Image 7" descr="Une image contenant Police, blanc, calligraphie, texte&#10;&#10;Description générée automatiquement">
            <a:extLst>
              <a:ext uri="{FF2B5EF4-FFF2-40B4-BE49-F238E27FC236}">
                <a16:creationId xmlns:a16="http://schemas.microsoft.com/office/drawing/2014/main" id="{33CC4FD2-8C7B-B32C-EB6E-F601F011C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928" y="2175154"/>
            <a:ext cx="4726019" cy="10291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F584DCE-7BF3-3502-DB4A-40EA36E5C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672" y="5212216"/>
            <a:ext cx="2551044" cy="6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0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6A5CA9-D647-24DB-C1C2-042BD6DC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environment setup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98E5D2-D1F9-EAF5-2637-738329C4D775}"/>
              </a:ext>
            </a:extLst>
          </p:cNvPr>
          <p:cNvSpPr txBox="1"/>
          <p:nvPr/>
        </p:nvSpPr>
        <p:spPr>
          <a:xfrm>
            <a:off x="1140426" y="2311742"/>
            <a:ext cx="1024581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The </a:t>
            </a:r>
            <a:r>
              <a:rPr lang="fr-FR" dirty="0" err="1"/>
              <a:t>underlying</a:t>
            </a:r>
            <a:r>
              <a:rPr lang="fr-FR" dirty="0"/>
              <a:t> </a:t>
            </a:r>
            <a:r>
              <a:rPr lang="fr-FR" dirty="0" err="1"/>
              <a:t>follows</a:t>
            </a:r>
            <a:r>
              <a:rPr lang="fr-FR" dirty="0"/>
              <a:t> BS </a:t>
            </a:r>
            <a:r>
              <a:rPr lang="fr-FR" dirty="0" err="1"/>
              <a:t>dynamic</a:t>
            </a:r>
            <a:r>
              <a:rPr lang="fr-FR" dirty="0"/>
              <a:t> </a:t>
            </a:r>
            <a:endParaRPr lang="en-US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Volatility</a:t>
            </a:r>
            <a:r>
              <a:rPr lang="fr-FR" dirty="0"/>
              <a:t> = 0.01, S0 = 100, T = 10, and D = 5</a:t>
            </a:r>
          </a:p>
          <a:p>
            <a:endParaRPr lang="fr-FR" dirty="0"/>
          </a:p>
          <a:p>
            <a:r>
              <a:rPr lang="fr-FR" dirty="0" err="1"/>
              <a:t>Quadratic</a:t>
            </a:r>
            <a:r>
              <a:rPr lang="fr-FR" dirty="0"/>
              <a:t> trading </a:t>
            </a:r>
            <a:r>
              <a:rPr lang="fr-FR" dirty="0" err="1"/>
              <a:t>cost</a:t>
            </a:r>
            <a:r>
              <a:rPr lang="fr-FR" dirty="0"/>
              <a:t> :</a:t>
            </a:r>
          </a:p>
          <a:p>
            <a:endParaRPr lang="fr-FR" dirty="0"/>
          </a:p>
          <a:p>
            <a:r>
              <a:rPr lang="fr-FR" err="1">
                <a:ea typeface="+mn-lt"/>
                <a:cs typeface="+mn-lt"/>
              </a:rPr>
              <a:t>cost</a:t>
            </a:r>
            <a:r>
              <a:rPr lang="fr-FR" dirty="0">
                <a:ea typeface="+mn-lt"/>
                <a:cs typeface="+mn-lt"/>
              </a:rPr>
              <a:t>(n) = multiplier x </a:t>
            </a:r>
            <a:r>
              <a:rPr lang="fr-FR" err="1">
                <a:ea typeface="+mn-lt"/>
                <a:cs typeface="+mn-lt"/>
              </a:rPr>
              <a:t>TickSize</a:t>
            </a:r>
            <a:r>
              <a:rPr lang="fr-FR" dirty="0">
                <a:ea typeface="+mn-lt"/>
                <a:cs typeface="+mn-lt"/>
              </a:rPr>
              <a:t> × ( |n|+  0.01*n**2 ) </a:t>
            </a:r>
          </a:p>
          <a:p>
            <a:endParaRPr lang="fr-FR" dirty="0"/>
          </a:p>
          <a:p>
            <a:r>
              <a:rPr lang="fr-FR" dirty="0" err="1"/>
              <a:t>TickSize</a:t>
            </a:r>
            <a:r>
              <a:rPr lang="fr-FR" dirty="0"/>
              <a:t> = 0.1</a:t>
            </a:r>
          </a:p>
        </p:txBody>
      </p:sp>
      <p:pic>
        <p:nvPicPr>
          <p:cNvPr id="5" name="Image 4" descr="Une image contenant Police, texte, Graphique, Bleu électrique&#10;&#10;Description générée automatiquement">
            <a:extLst>
              <a:ext uri="{FF2B5EF4-FFF2-40B4-BE49-F238E27FC236}">
                <a16:creationId xmlns:a16="http://schemas.microsoft.com/office/drawing/2014/main" id="{8E425E2E-B970-28D2-E2D5-C4C044542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09" y="2954809"/>
            <a:ext cx="4330785" cy="75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0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A6376-78C6-E2B6-0E07-0B50143D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97708"/>
            <a:ext cx="9905998" cy="1740244"/>
          </a:xfrm>
        </p:spPr>
        <p:txBody>
          <a:bodyPr>
            <a:normAutofit/>
          </a:bodyPr>
          <a:lstStyle/>
          <a:p>
            <a:pPr algn="ctr">
              <a:spcBef>
                <a:spcPts val="1000"/>
              </a:spcBef>
            </a:pPr>
            <a:r>
              <a:rPr lang="en-US" sz="48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Results</a:t>
            </a:r>
          </a:p>
        </p:txBody>
      </p:sp>
      <p:pic>
        <p:nvPicPr>
          <p:cNvPr id="4" name="Espace réservé du contenu 3" descr="Une image contenant texte, diagramme, carte, Tracé&#10;&#10;Description générée automatiquement">
            <a:extLst>
              <a:ext uri="{FF2B5EF4-FFF2-40B4-BE49-F238E27FC236}">
                <a16:creationId xmlns:a16="http://schemas.microsoft.com/office/drawing/2014/main" id="{5766B76D-C0D5-BCDF-5B38-D957FC2B7E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1883" y="2427956"/>
            <a:ext cx="5667999" cy="417687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46F166D-03F3-F8E5-2F76-06CBA7EB2F58}"/>
              </a:ext>
            </a:extLst>
          </p:cNvPr>
          <p:cNvSpPr txBox="1"/>
          <p:nvPr/>
        </p:nvSpPr>
        <p:spPr>
          <a:xfrm>
            <a:off x="2399270" y="1557466"/>
            <a:ext cx="775879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 err="1"/>
              <a:t>Without</a:t>
            </a:r>
            <a:r>
              <a:rPr lang="fr-FR" sz="3200" dirty="0"/>
              <a:t> trading </a:t>
            </a:r>
            <a:r>
              <a:rPr lang="fr-FR" sz="3200" dirty="0" err="1"/>
              <a:t>cost</a:t>
            </a:r>
            <a:r>
              <a:rPr lang="fr-FR" sz="3200" dirty="0"/>
              <a:t>, </a:t>
            </a:r>
            <a:r>
              <a:rPr lang="fr-FR" sz="3200" dirty="0" err="1"/>
              <a:t>Multiplyer</a:t>
            </a:r>
            <a:r>
              <a:rPr lang="fr-FR" sz="3200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246103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DF75CD7D-8E91-74B6-B2F1-C2023FDBB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72" y="1518705"/>
            <a:ext cx="5546656" cy="4114800"/>
          </a:xfrm>
          <a:prstGeom prst="rect">
            <a:avLst/>
          </a:prstGeom>
        </p:spPr>
      </p:pic>
      <p:pic>
        <p:nvPicPr>
          <p:cNvPr id="7" name="Image 6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355E6ED5-176F-49D3-D601-608CDF568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552" y="1515762"/>
            <a:ext cx="5652060" cy="41148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0826669-AA4E-321D-799B-EDF779613A56}"/>
              </a:ext>
            </a:extLst>
          </p:cNvPr>
          <p:cNvSpPr txBox="1"/>
          <p:nvPr/>
        </p:nvSpPr>
        <p:spPr>
          <a:xfrm>
            <a:off x="2667000" y="476250"/>
            <a:ext cx="775879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200" dirty="0" err="1"/>
              <a:t>With</a:t>
            </a:r>
            <a:r>
              <a:rPr lang="fr-FR" sz="3200" dirty="0"/>
              <a:t> trading </a:t>
            </a:r>
            <a:r>
              <a:rPr lang="fr-FR" sz="3200" dirty="0" err="1"/>
              <a:t>cost</a:t>
            </a:r>
            <a:r>
              <a:rPr lang="fr-FR" sz="3200" dirty="0"/>
              <a:t>, </a:t>
            </a:r>
            <a:r>
              <a:rPr lang="fr-FR" sz="3200" dirty="0" err="1"/>
              <a:t>Multiplyer</a:t>
            </a:r>
            <a:r>
              <a:rPr lang="fr-FR" sz="3200" dirty="0"/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193098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8C6963-8622-72D8-6FC0-CF1EAB16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546"/>
            <a:ext cx="9905998" cy="1905000"/>
          </a:xfrm>
        </p:spPr>
        <p:txBody>
          <a:bodyPr/>
          <a:lstStyle/>
          <a:p>
            <a:r>
              <a:rPr lang="en-US" sz="48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Arial"/>
                <a:cs typeface="Arial"/>
              </a:rPr>
              <a:t>Performance analysis</a:t>
            </a:r>
            <a:endParaRPr lang="fr-FR" dirty="0"/>
          </a:p>
        </p:txBody>
      </p:sp>
      <p:pic>
        <p:nvPicPr>
          <p:cNvPr id="4" name="Espace réservé du contenu 3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C4D7F987-43B5-48A5-197C-7FB19144F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4059" y="1540163"/>
            <a:ext cx="5787082" cy="2780013"/>
          </a:xfr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D59039D-5A46-BF5C-6AE0-E33546FA4699}"/>
              </a:ext>
            </a:extLst>
          </p:cNvPr>
          <p:cNvSpPr txBox="1"/>
          <p:nvPr/>
        </p:nvSpPr>
        <p:spPr>
          <a:xfrm>
            <a:off x="1179040" y="4530810"/>
            <a:ext cx="952499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fr-FR" dirty="0"/>
              <a:t>The RL agent </a:t>
            </a:r>
            <a:r>
              <a:rPr lang="fr-FR" dirty="0" err="1"/>
              <a:t>avoid</a:t>
            </a:r>
            <a:r>
              <a:rPr lang="fr-FR" dirty="0"/>
              <a:t> over-trading </a:t>
            </a:r>
          </a:p>
          <a:p>
            <a:pPr marL="285750" indent="-285750">
              <a:buFont typeface="Calibri"/>
              <a:buChar char="-"/>
            </a:pPr>
            <a:r>
              <a:rPr lang="fr-FR" dirty="0"/>
              <a:t>The </a:t>
            </a:r>
            <a:r>
              <a:rPr lang="fr-FR" dirty="0" err="1"/>
              <a:t>hedging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(</a:t>
            </a:r>
            <a:r>
              <a:rPr lang="fr-FR" dirty="0" err="1"/>
              <a:t>statistically</a:t>
            </a:r>
            <a:r>
              <a:rPr lang="fr-FR" dirty="0"/>
              <a:t> </a:t>
            </a:r>
            <a:r>
              <a:rPr lang="fr-FR" dirty="0" err="1"/>
              <a:t>significant</a:t>
            </a:r>
            <a:r>
              <a:rPr lang="fr-FR" dirty="0"/>
              <a:t>) </a:t>
            </a:r>
            <a:r>
              <a:rPr lang="fr-FR" dirty="0" err="1"/>
              <a:t>with</a:t>
            </a:r>
            <a:r>
              <a:rPr lang="fr-FR" dirty="0"/>
              <a:t> the RL agent</a:t>
            </a:r>
            <a:endParaRPr lang="fr-FR"/>
          </a:p>
          <a:p>
            <a:pPr marL="285750" indent="-285750">
              <a:buFont typeface="Calibri"/>
              <a:buChar char="-"/>
            </a:pPr>
            <a:r>
              <a:rPr lang="fr-FR" dirty="0"/>
              <a:t>No </a:t>
            </a:r>
            <a:r>
              <a:rPr lang="fr-FR" dirty="0" err="1"/>
              <a:t>statistical</a:t>
            </a:r>
            <a:r>
              <a:rPr lang="fr-FR" dirty="0"/>
              <a:t> </a:t>
            </a:r>
            <a:r>
              <a:rPr lang="fr-FR" dirty="0" err="1"/>
              <a:t>sifference</a:t>
            </a:r>
            <a:r>
              <a:rPr lang="fr-FR" dirty="0"/>
              <a:t> </a:t>
            </a:r>
            <a:r>
              <a:rPr lang="fr-FR" dirty="0" err="1"/>
              <a:t>between</a:t>
            </a:r>
            <a:r>
              <a:rPr lang="fr-FR" dirty="0"/>
              <a:t> 2 </a:t>
            </a:r>
            <a:r>
              <a:rPr lang="fr-FR" dirty="0" err="1"/>
              <a:t>methods</a:t>
            </a:r>
            <a:r>
              <a:rPr lang="fr-FR" dirty="0"/>
              <a:t> in </a:t>
            </a:r>
            <a:r>
              <a:rPr lang="fr-FR" dirty="0" err="1"/>
              <a:t>term</a:t>
            </a:r>
            <a:r>
              <a:rPr lang="fr-FR" dirty="0"/>
              <a:t> of </a:t>
            </a:r>
            <a:r>
              <a:rPr lang="fr-FR" dirty="0" err="1"/>
              <a:t>volatility</a:t>
            </a:r>
          </a:p>
          <a:p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strengths</a:t>
            </a:r>
            <a:r>
              <a:rPr lang="fr-FR" dirty="0"/>
              <a:t> : </a:t>
            </a:r>
          </a:p>
          <a:p>
            <a:pPr marL="285750" indent="-285750">
              <a:buFont typeface="Calibri"/>
              <a:buChar char="-"/>
            </a:pPr>
            <a:r>
              <a:rPr lang="fr-FR" dirty="0"/>
              <a:t>No </a:t>
            </a:r>
            <a:r>
              <a:rPr lang="fr-FR" err="1"/>
              <a:t>need</a:t>
            </a:r>
            <a:r>
              <a:rPr lang="fr-FR" dirty="0"/>
              <a:t> to </a:t>
            </a:r>
            <a:r>
              <a:rPr lang="fr-FR" err="1"/>
              <a:t>compute</a:t>
            </a:r>
            <a:r>
              <a:rPr lang="fr-FR" dirty="0"/>
              <a:t> </a:t>
            </a:r>
            <a:r>
              <a:rPr lang="fr-FR" err="1"/>
              <a:t>greeks</a:t>
            </a:r>
            <a:r>
              <a:rPr lang="fr-FR" dirty="0"/>
              <a:t> </a:t>
            </a:r>
          </a:p>
          <a:p>
            <a:pPr marL="285750" indent="-285750">
              <a:buFont typeface="Calibri"/>
              <a:buChar char="-"/>
            </a:pPr>
            <a:r>
              <a:rPr lang="fr-FR" dirty="0">
                <a:ea typeface="+mn-lt"/>
                <a:cs typeface="+mn-lt"/>
              </a:rPr>
              <a:t>No </a:t>
            </a:r>
            <a:r>
              <a:rPr lang="fr-FR" dirty="0" err="1">
                <a:ea typeface="+mn-lt"/>
                <a:cs typeface="+mn-lt"/>
              </a:rPr>
              <a:t>need</a:t>
            </a:r>
            <a:r>
              <a:rPr lang="fr-FR" dirty="0">
                <a:ea typeface="+mn-lt"/>
                <a:cs typeface="+mn-lt"/>
              </a:rPr>
              <a:t> of the existence of </a:t>
            </a:r>
            <a:r>
              <a:rPr lang="fr-FR" dirty="0" err="1">
                <a:ea typeface="+mn-lt"/>
                <a:cs typeface="+mn-lt"/>
              </a:rPr>
              <a:t>perfect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dynamic</a:t>
            </a:r>
            <a:r>
              <a:rPr lang="fr-FR" dirty="0">
                <a:ea typeface="+mn-lt"/>
                <a:cs typeface="+mn-lt"/>
              </a:rPr>
              <a:t> </a:t>
            </a:r>
            <a:r>
              <a:rPr lang="fr-FR" dirty="0" err="1">
                <a:ea typeface="+mn-lt"/>
                <a:cs typeface="+mn-lt"/>
              </a:rPr>
              <a:t>replication</a:t>
            </a:r>
            <a:endParaRPr lang="fr-FR" dirty="0" err="1"/>
          </a:p>
          <a:p>
            <a:pPr marL="285750" indent="-285750">
              <a:buFont typeface="Calibri"/>
              <a:buChar char="-"/>
            </a:pPr>
            <a:r>
              <a:rPr lang="fr-FR" dirty="0" err="1"/>
              <a:t>Doesn't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a trading </a:t>
            </a:r>
            <a:r>
              <a:rPr lang="fr-FR" dirty="0" err="1"/>
              <a:t>cost</a:t>
            </a:r>
            <a:r>
              <a:rPr lang="fr-FR" dirty="0"/>
              <a:t> model</a:t>
            </a:r>
          </a:p>
          <a:p>
            <a:pPr marL="285750" indent="-285750">
              <a:buFont typeface="Calibri"/>
              <a:buChar char="-"/>
            </a:pPr>
            <a:r>
              <a:rPr lang="fr-FR" dirty="0"/>
              <a:t>Not </a:t>
            </a:r>
            <a:r>
              <a:rPr lang="fr-FR" dirty="0" err="1"/>
              <a:t>limited</a:t>
            </a:r>
            <a:r>
              <a:rPr lang="fr-FR" dirty="0"/>
              <a:t> on </a:t>
            </a:r>
            <a:r>
              <a:rPr lang="fr-FR" dirty="0" err="1"/>
              <a:t>finite</a:t>
            </a:r>
            <a:r>
              <a:rPr lang="fr-FR" dirty="0"/>
              <a:t> state </a:t>
            </a:r>
            <a:r>
              <a:rPr lang="fr-FR" dirty="0" err="1"/>
              <a:t>space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83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B58F7F-7DEF-6777-0A75-C631DB88C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59"/>
            <a:ext cx="9905998" cy="1905000"/>
          </a:xfrm>
        </p:spPr>
        <p:txBody>
          <a:bodyPr/>
          <a:lstStyle/>
          <a:p>
            <a:pPr algn="ctr">
              <a:spcBef>
                <a:spcPts val="1000"/>
              </a:spcBef>
            </a:pPr>
            <a:r>
              <a:rPr lang="en-US" sz="4800">
                <a:latin typeface="Arial"/>
                <a:cs typeface="Arial"/>
              </a:rPr>
              <a:t>Reimplementation</a:t>
            </a:r>
            <a:endParaRPr lang="fr-FR" sz="4800"/>
          </a:p>
          <a:p>
            <a:pPr marL="285750" indent="-285750">
              <a:spcBef>
                <a:spcPts val="1000"/>
              </a:spcBef>
              <a:buFont typeface="Arial,Sans-Serif"/>
              <a:buChar char="•"/>
            </a:pPr>
            <a:endParaRPr lang="en-US" sz="2100">
              <a:latin typeface="Arial"/>
              <a:cs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32568C1-2D15-E75E-12AC-F35F77612867}"/>
              </a:ext>
            </a:extLst>
          </p:cNvPr>
          <p:cNvSpPr txBox="1"/>
          <p:nvPr/>
        </p:nvSpPr>
        <p:spPr>
          <a:xfrm>
            <a:off x="1142999" y="1387561"/>
            <a:ext cx="911310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setup</a:t>
            </a:r>
            <a:endParaRPr lang="fr-FR"/>
          </a:p>
          <a:p>
            <a:pPr marL="285750" indent="-285750">
              <a:buFont typeface="Calibri"/>
              <a:buChar char="-"/>
            </a:pPr>
            <a:r>
              <a:rPr lang="fr-FR" dirty="0"/>
              <a:t>Training time : 1 </a:t>
            </a:r>
            <a:r>
              <a:rPr lang="fr-FR" err="1"/>
              <a:t>hour</a:t>
            </a:r>
            <a:r>
              <a:rPr lang="fr-FR" dirty="0"/>
              <a:t>, 100 </a:t>
            </a:r>
            <a:r>
              <a:rPr lang="fr-FR" err="1"/>
              <a:t>episodes</a:t>
            </a:r>
            <a:r>
              <a:rPr lang="fr-FR" dirty="0"/>
              <a:t> of 50 </a:t>
            </a:r>
            <a:r>
              <a:rPr lang="fr-FR" err="1"/>
              <a:t>steps</a:t>
            </a:r>
            <a:endParaRPr lang="fr-FR"/>
          </a:p>
          <a:p>
            <a:pPr marL="285750" indent="-285750">
              <a:buFont typeface="Calibri"/>
              <a:buChar char="-"/>
            </a:pPr>
            <a:endParaRPr lang="fr-FR" dirty="0"/>
          </a:p>
          <a:p>
            <a:r>
              <a:rPr lang="fr-FR" dirty="0" err="1"/>
              <a:t>Improvement</a:t>
            </a:r>
            <a:r>
              <a:rPr lang="fr-FR" dirty="0"/>
              <a:t> : </a:t>
            </a:r>
          </a:p>
          <a:p>
            <a:endParaRPr lang="fr-FR" dirty="0"/>
          </a:p>
          <a:p>
            <a:r>
              <a:rPr lang="fr-FR" err="1"/>
              <a:t>Varying</a:t>
            </a:r>
            <a:r>
              <a:rPr lang="fr-FR" dirty="0"/>
              <a:t> </a:t>
            </a:r>
            <a:r>
              <a:rPr lang="fr-FR" err="1"/>
              <a:t>cost</a:t>
            </a:r>
            <a:r>
              <a:rPr lang="fr-FR" dirty="0"/>
              <a:t> </a:t>
            </a:r>
            <a:r>
              <a:rPr lang="fr-FR" err="1"/>
              <a:t>function</a:t>
            </a:r>
            <a:r>
              <a:rPr lang="fr-FR" dirty="0"/>
              <a:t> </a:t>
            </a:r>
            <a:r>
              <a:rPr lang="fr-FR" err="1"/>
              <a:t>that</a:t>
            </a:r>
            <a:r>
              <a:rPr lang="fr-FR" dirty="0"/>
              <a:t> </a:t>
            </a:r>
            <a:r>
              <a:rPr lang="fr-FR" err="1"/>
              <a:t>depends</a:t>
            </a:r>
            <a:r>
              <a:rPr lang="fr-FR" dirty="0"/>
              <a:t> on the moment of the </a:t>
            </a:r>
            <a:r>
              <a:rPr lang="fr-FR" err="1"/>
              <a:t>day</a:t>
            </a:r>
            <a:endParaRPr lang="fr-FR"/>
          </a:p>
          <a:p>
            <a:r>
              <a:rPr lang="fr-FR" dirty="0"/>
              <a:t>A transformation of the action to have a good </a:t>
            </a:r>
            <a:r>
              <a:rPr lang="fr-FR" dirty="0" err="1"/>
              <a:t>trade</a:t>
            </a:r>
            <a:r>
              <a:rPr lang="fr-FR" dirty="0"/>
              <a:t> off </a:t>
            </a:r>
            <a:r>
              <a:rPr lang="fr-FR" dirty="0" err="1"/>
              <a:t>between</a:t>
            </a:r>
            <a:r>
              <a:rPr lang="fr-FR" dirty="0"/>
              <a:t> </a:t>
            </a:r>
            <a:r>
              <a:rPr lang="fr-FR" dirty="0" err="1"/>
              <a:t>maximizing</a:t>
            </a:r>
            <a:r>
              <a:rPr lang="fr-FR" dirty="0"/>
              <a:t> </a:t>
            </a:r>
            <a:r>
              <a:rPr lang="fr-FR" dirty="0" err="1"/>
              <a:t>precision</a:t>
            </a:r>
            <a:r>
              <a:rPr lang="fr-FR" dirty="0"/>
              <a:t> on </a:t>
            </a:r>
            <a:r>
              <a:rPr lang="fr-FR" dirty="0" err="1"/>
              <a:t>little</a:t>
            </a:r>
            <a:r>
              <a:rPr lang="fr-FR" dirty="0"/>
              <a:t> </a:t>
            </a:r>
            <a:r>
              <a:rPr lang="fr-FR" dirty="0" err="1"/>
              <a:t>adjustements</a:t>
            </a:r>
            <a:r>
              <a:rPr lang="fr-FR" dirty="0"/>
              <a:t> and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covering</a:t>
            </a:r>
            <a:r>
              <a:rPr lang="fr-FR" dirty="0"/>
              <a:t> a large range of trading </a:t>
            </a:r>
            <a:r>
              <a:rPr lang="fr-FR" dirty="0" err="1"/>
              <a:t>quantity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small</a:t>
            </a:r>
            <a:r>
              <a:rPr lang="fr-FR" dirty="0"/>
              <a:t> action </a:t>
            </a:r>
            <a:r>
              <a:rPr lang="fr-FR" dirty="0" err="1"/>
              <a:t>space</a:t>
            </a:r>
            <a:r>
              <a:rPr lang="fr-FR" dirty="0"/>
              <a:t>.</a:t>
            </a:r>
          </a:p>
        </p:txBody>
      </p:sp>
      <p:pic>
        <p:nvPicPr>
          <p:cNvPr id="3" name="Image 2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189F7EE4-7190-CC06-DB72-4FF1F216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624" y="4074916"/>
            <a:ext cx="3962400" cy="2466975"/>
          </a:xfrm>
          <a:prstGeom prst="rect">
            <a:avLst/>
          </a:prstGeom>
        </p:spPr>
      </p:pic>
      <p:pic>
        <p:nvPicPr>
          <p:cNvPr id="4" name="Image 3" descr="Une image contenant texte, diagramme, capture d’écran, Tracé&#10;&#10;Description générée automatiquement">
            <a:extLst>
              <a:ext uri="{FF2B5EF4-FFF2-40B4-BE49-F238E27FC236}">
                <a16:creationId xmlns:a16="http://schemas.microsoft.com/office/drawing/2014/main" id="{28D1224B-FFFA-D403-F436-169A5358E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980" y="4072618"/>
            <a:ext cx="397192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233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15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Mesh</vt:lpstr>
      <vt:lpstr>Reading report</vt:lpstr>
      <vt:lpstr>Table of contents</vt:lpstr>
      <vt:lpstr>The problem to solve :</vt:lpstr>
      <vt:lpstr>Main idea of the paper </vt:lpstr>
      <vt:lpstr>environment setup</vt:lpstr>
      <vt:lpstr>Results</vt:lpstr>
      <vt:lpstr>Présentation PowerPoint</vt:lpstr>
      <vt:lpstr>Performance analysis</vt:lpstr>
      <vt:lpstr>Reimplementation </vt:lpstr>
      <vt:lpstr>Présentation PowerPoint</vt:lpstr>
      <vt:lpstr>My results </vt:lpstr>
      <vt:lpstr>Without trading cost </vt:lpstr>
      <vt:lpstr>With trading cost (multiplier = 5)</vt:lpstr>
      <vt:lpstr>Critics and further ideas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503</cp:revision>
  <dcterms:created xsi:type="dcterms:W3CDTF">2024-05-08T12:09:34Z</dcterms:created>
  <dcterms:modified xsi:type="dcterms:W3CDTF">2024-05-21T09:23:27Z</dcterms:modified>
</cp:coreProperties>
</file>