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D4374-2038-497C-B1EC-234DA74059B0}" v="869" dt="2023-12-12T16:39:06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qi Xia" userId="836c57e09a4d50d1" providerId="Windows Live" clId="Web-{DB9D4374-2038-497C-B1EC-234DA74059B0}"/>
    <pc:docChg chg="addSld delSld modSld">
      <pc:chgData name="Jiaqi Xia" userId="836c57e09a4d50d1" providerId="Windows Live" clId="Web-{DB9D4374-2038-497C-B1EC-234DA74059B0}" dt="2023-12-12T16:39:04.155" v="722" actId="20577"/>
      <pc:docMkLst>
        <pc:docMk/>
      </pc:docMkLst>
      <pc:sldChg chg="del">
        <pc:chgData name="Jiaqi Xia" userId="836c57e09a4d50d1" providerId="Windows Live" clId="Web-{DB9D4374-2038-497C-B1EC-234DA74059B0}" dt="2023-12-12T15:33:27.035" v="571"/>
        <pc:sldMkLst>
          <pc:docMk/>
          <pc:sldMk cId="3784089036" sldId="256"/>
        </pc:sldMkLst>
      </pc:sldChg>
      <pc:sldChg chg="addSp delSp modSp new">
        <pc:chgData name="Jiaqi Xia" userId="836c57e09a4d50d1" providerId="Windows Live" clId="Web-{DB9D4374-2038-497C-B1EC-234DA74059B0}" dt="2023-12-12T16:38:59.843" v="720"/>
        <pc:sldMkLst>
          <pc:docMk/>
          <pc:sldMk cId="2059859216" sldId="257"/>
        </pc:sldMkLst>
        <pc:spChg chg="mod">
          <ac:chgData name="Jiaqi Xia" userId="836c57e09a4d50d1" providerId="Windows Live" clId="Web-{DB9D4374-2038-497C-B1EC-234DA74059B0}" dt="2023-12-12T15:14:54.127" v="186" actId="14100"/>
          <ac:spMkLst>
            <pc:docMk/>
            <pc:sldMk cId="2059859216" sldId="257"/>
            <ac:spMk id="2" creationId="{15944648-59F2-8C26-7021-2849028FDA57}"/>
          </ac:spMkLst>
        </pc:spChg>
        <pc:spChg chg="del">
          <ac:chgData name="Jiaqi Xia" userId="836c57e09a4d50d1" providerId="Windows Live" clId="Web-{DB9D4374-2038-497C-B1EC-234DA74059B0}" dt="2023-12-12T15:08:45.731" v="14"/>
          <ac:spMkLst>
            <pc:docMk/>
            <pc:sldMk cId="2059859216" sldId="257"/>
            <ac:spMk id="3" creationId="{A3010769-B7E6-D47B-1ED2-3A7C87524D1F}"/>
          </ac:spMkLst>
        </pc:spChg>
        <pc:spChg chg="add del mod">
          <ac:chgData name="Jiaqi Xia" userId="836c57e09a4d50d1" providerId="Windows Live" clId="Web-{DB9D4374-2038-497C-B1EC-234DA74059B0}" dt="2023-12-12T15:16:10.269" v="201"/>
          <ac:spMkLst>
            <pc:docMk/>
            <pc:sldMk cId="2059859216" sldId="257"/>
            <ac:spMk id="8" creationId="{A898E79C-864E-1E9F-13D0-0664AEA6DB5E}"/>
          </ac:spMkLst>
        </pc:spChg>
        <pc:spChg chg="add del mod">
          <ac:chgData name="Jiaqi Xia" userId="836c57e09a4d50d1" providerId="Windows Live" clId="Web-{DB9D4374-2038-497C-B1EC-234DA74059B0}" dt="2023-12-12T16:38:44.077" v="712" actId="20577"/>
          <ac:spMkLst>
            <pc:docMk/>
            <pc:sldMk cId="2059859216" sldId="257"/>
            <ac:spMk id="9" creationId="{D556CD85-D0D6-BC91-94CC-737586473165}"/>
          </ac:spMkLst>
        </pc:spChg>
        <pc:graphicFrameChg chg="add mod modGraphic">
          <ac:chgData name="Jiaqi Xia" userId="836c57e09a4d50d1" providerId="Windows Live" clId="Web-{DB9D4374-2038-497C-B1EC-234DA74059B0}" dt="2023-12-12T16:38:59.843" v="720"/>
          <ac:graphicFrameMkLst>
            <pc:docMk/>
            <pc:sldMk cId="2059859216" sldId="257"/>
            <ac:graphicFrameMk id="7" creationId="{33445705-814E-46B4-ACE2-3D362A545976}"/>
          </ac:graphicFrameMkLst>
        </pc:graphicFrameChg>
        <pc:graphicFrameChg chg="add del mod modGraphic">
          <ac:chgData name="Jiaqi Xia" userId="836c57e09a4d50d1" providerId="Windows Live" clId="Web-{DB9D4374-2038-497C-B1EC-234DA74059B0}" dt="2023-12-12T15:29:48.328" v="536"/>
          <ac:graphicFrameMkLst>
            <pc:docMk/>
            <pc:sldMk cId="2059859216" sldId="257"/>
            <ac:graphicFrameMk id="10" creationId="{426AFAA3-99C5-3170-868C-AB11804A9B3B}"/>
          </ac:graphicFrameMkLst>
        </pc:graphicFrameChg>
        <pc:picChg chg="add del mod">
          <ac:chgData name="Jiaqi Xia" userId="836c57e09a4d50d1" providerId="Windows Live" clId="Web-{DB9D4374-2038-497C-B1EC-234DA74059B0}" dt="2023-12-12T15:09:55.326" v="31"/>
          <ac:picMkLst>
            <pc:docMk/>
            <pc:sldMk cId="2059859216" sldId="257"/>
            <ac:picMk id="4" creationId="{854B657E-B53F-9AA4-EE03-B0FA2C888201}"/>
          </ac:picMkLst>
        </pc:picChg>
        <pc:picChg chg="add del mod">
          <ac:chgData name="Jiaqi Xia" userId="836c57e09a4d50d1" providerId="Windows Live" clId="Web-{DB9D4374-2038-497C-B1EC-234DA74059B0}" dt="2023-12-12T15:18:42.006" v="206"/>
          <ac:picMkLst>
            <pc:docMk/>
            <pc:sldMk cId="2059859216" sldId="257"/>
            <ac:picMk id="5" creationId="{D6F9E04F-42B0-B041-2D6D-2FFF96A8BB90}"/>
          </ac:picMkLst>
        </pc:picChg>
        <pc:picChg chg="add del mod">
          <ac:chgData name="Jiaqi Xia" userId="836c57e09a4d50d1" providerId="Windows Live" clId="Web-{DB9D4374-2038-497C-B1EC-234DA74059B0}" dt="2023-12-12T15:11:10.765" v="43"/>
          <ac:picMkLst>
            <pc:docMk/>
            <pc:sldMk cId="2059859216" sldId="257"/>
            <ac:picMk id="6" creationId="{0508CBA7-0CC8-536E-E055-A66FF4D7DCC8}"/>
          </ac:picMkLst>
        </pc:picChg>
      </pc:sldChg>
      <pc:sldChg chg="addSp delSp modSp new">
        <pc:chgData name="Jiaqi Xia" userId="836c57e09a4d50d1" providerId="Windows Live" clId="Web-{DB9D4374-2038-497C-B1EC-234DA74059B0}" dt="2023-12-12T16:39:04.155" v="722" actId="20577"/>
        <pc:sldMkLst>
          <pc:docMk/>
          <pc:sldMk cId="1946067275" sldId="258"/>
        </pc:sldMkLst>
        <pc:spChg chg="mod">
          <ac:chgData name="Jiaqi Xia" userId="836c57e09a4d50d1" providerId="Windows Live" clId="Web-{DB9D4374-2038-497C-B1EC-234DA74059B0}" dt="2023-12-12T15:10:05.701" v="34" actId="20577"/>
          <ac:spMkLst>
            <pc:docMk/>
            <pc:sldMk cId="1946067275" sldId="258"/>
            <ac:spMk id="2" creationId="{7DDF0D90-DB27-89DB-A734-AC48748FCB4B}"/>
          </ac:spMkLst>
        </pc:spChg>
        <pc:spChg chg="del">
          <ac:chgData name="Jiaqi Xia" userId="836c57e09a4d50d1" providerId="Windows Live" clId="Web-{DB9D4374-2038-497C-B1EC-234DA74059B0}" dt="2023-12-12T15:09:57.436" v="32"/>
          <ac:spMkLst>
            <pc:docMk/>
            <pc:sldMk cId="1946067275" sldId="258"/>
            <ac:spMk id="3" creationId="{11C1F94E-F121-6E07-995A-DC182B4001C1}"/>
          </ac:spMkLst>
        </pc:spChg>
        <pc:spChg chg="add del mod">
          <ac:chgData name="Jiaqi Xia" userId="836c57e09a4d50d1" providerId="Windows Live" clId="Web-{DB9D4374-2038-497C-B1EC-234DA74059B0}" dt="2023-12-12T15:18:46.771" v="207"/>
          <ac:spMkLst>
            <pc:docMk/>
            <pc:sldMk cId="1946067275" sldId="258"/>
            <ac:spMk id="6" creationId="{13F5EE12-67D6-5739-507F-90FC5505DC12}"/>
          </ac:spMkLst>
        </pc:spChg>
        <pc:spChg chg="add mod">
          <ac:chgData name="Jiaqi Xia" userId="836c57e09a4d50d1" providerId="Windows Live" clId="Web-{DB9D4374-2038-497C-B1EC-234DA74059B0}" dt="2023-12-12T15:21:26.555" v="261" actId="20577"/>
          <ac:spMkLst>
            <pc:docMk/>
            <pc:sldMk cId="1946067275" sldId="258"/>
            <ac:spMk id="9" creationId="{B575EFFE-5DB9-8033-7DD9-89C5F761795E}"/>
          </ac:spMkLst>
        </pc:spChg>
        <pc:spChg chg="add mod">
          <ac:chgData name="Jiaqi Xia" userId="836c57e09a4d50d1" providerId="Windows Live" clId="Web-{DB9D4374-2038-497C-B1EC-234DA74059B0}" dt="2023-12-12T16:39:04.155" v="722" actId="20577"/>
          <ac:spMkLst>
            <pc:docMk/>
            <pc:sldMk cId="1946067275" sldId="258"/>
            <ac:spMk id="11" creationId="{E404D604-0B0E-9C9D-E388-CA8D9DE3E602}"/>
          </ac:spMkLst>
        </pc:spChg>
        <pc:spChg chg="add del">
          <ac:chgData name="Jiaqi Xia" userId="836c57e09a4d50d1" providerId="Windows Live" clId="Web-{DB9D4374-2038-497C-B1EC-234DA74059B0}" dt="2023-12-12T15:22:54.994" v="267"/>
          <ac:spMkLst>
            <pc:docMk/>
            <pc:sldMk cId="1946067275" sldId="258"/>
            <ac:spMk id="12" creationId="{054FCE43-DBDB-CA11-6C04-BB86C1618267}"/>
          </ac:spMkLst>
        </pc:spChg>
        <pc:spChg chg="add mod">
          <ac:chgData name="Jiaqi Xia" userId="836c57e09a4d50d1" providerId="Windows Live" clId="Web-{DB9D4374-2038-497C-B1EC-234DA74059B0}" dt="2023-12-12T15:30:39.376" v="550"/>
          <ac:spMkLst>
            <pc:docMk/>
            <pc:sldMk cId="1946067275" sldId="258"/>
            <ac:spMk id="15" creationId="{2C3B2C8E-4B49-3DB1-3A99-2AB6972F5976}"/>
          </ac:spMkLst>
        </pc:spChg>
        <pc:spChg chg="add del mod">
          <ac:chgData name="Jiaqi Xia" userId="836c57e09a4d50d1" providerId="Windows Live" clId="Web-{DB9D4374-2038-497C-B1EC-234DA74059B0}" dt="2023-12-12T15:31:13.548" v="553"/>
          <ac:spMkLst>
            <pc:docMk/>
            <pc:sldMk cId="1946067275" sldId="258"/>
            <ac:spMk id="16" creationId="{E6BF915F-CA65-5B8C-E1DC-6C7FDDABBBDD}"/>
          </ac:spMkLst>
        </pc:spChg>
        <pc:graphicFrameChg chg="add del mod modGraphic">
          <ac:chgData name="Jiaqi Xia" userId="836c57e09a4d50d1" providerId="Windows Live" clId="Web-{DB9D4374-2038-497C-B1EC-234DA74059B0}" dt="2023-12-12T15:23:13.291" v="272"/>
          <ac:graphicFrameMkLst>
            <pc:docMk/>
            <pc:sldMk cId="1946067275" sldId="258"/>
            <ac:graphicFrameMk id="13" creationId="{7ACD852E-1D85-7532-3896-20C2D6DE00E1}"/>
          </ac:graphicFrameMkLst>
        </pc:graphicFrameChg>
        <pc:graphicFrameChg chg="add del mod modGraphic">
          <ac:chgData name="Jiaqi Xia" userId="836c57e09a4d50d1" providerId="Windows Live" clId="Web-{DB9D4374-2038-497C-B1EC-234DA74059B0}" dt="2023-12-12T15:24:19.730" v="276"/>
          <ac:graphicFrameMkLst>
            <pc:docMk/>
            <pc:sldMk cId="1946067275" sldId="258"/>
            <ac:graphicFrameMk id="14" creationId="{6029F97C-4F20-F0DC-98A8-9743F1981351}"/>
          </ac:graphicFrameMkLst>
        </pc:graphicFrameChg>
        <pc:graphicFrameChg chg="add del mod modGraphic">
          <ac:chgData name="Jiaqi Xia" userId="836c57e09a4d50d1" providerId="Windows Live" clId="Web-{DB9D4374-2038-497C-B1EC-234DA74059B0}" dt="2023-12-12T15:32:42.893" v="565"/>
          <ac:graphicFrameMkLst>
            <pc:docMk/>
            <pc:sldMk cId="1946067275" sldId="258"/>
            <ac:graphicFrameMk id="17" creationId="{FB565833-A3AA-5E39-2353-99479CBA16CA}"/>
          </ac:graphicFrameMkLst>
        </pc:graphicFrameChg>
        <pc:picChg chg="add del mod ord">
          <ac:chgData name="Jiaqi Xia" userId="836c57e09a4d50d1" providerId="Windows Live" clId="Web-{DB9D4374-2038-497C-B1EC-234DA74059B0}" dt="2023-12-12T15:18:26.662" v="204"/>
          <ac:picMkLst>
            <pc:docMk/>
            <pc:sldMk cId="1946067275" sldId="258"/>
            <ac:picMk id="4" creationId="{5EA61E7D-88CB-BA40-1E75-6BD349234192}"/>
          </ac:picMkLst>
        </pc:picChg>
        <pc:picChg chg="add mod ord">
          <ac:chgData name="Jiaqi Xia" userId="836c57e09a4d50d1" providerId="Windows Live" clId="Web-{DB9D4374-2038-497C-B1EC-234DA74059B0}" dt="2023-12-12T15:32:23.752" v="563" actId="1076"/>
          <ac:picMkLst>
            <pc:docMk/>
            <pc:sldMk cId="1946067275" sldId="258"/>
            <ac:picMk id="7" creationId="{8B992267-3E7F-3E29-70C5-A9591E6AB7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44648-59F2-8C26-7021-2849028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1648"/>
          </a:xfrm>
        </p:spPr>
        <p:txBody>
          <a:bodyPr/>
          <a:lstStyle/>
          <a:p>
            <a:r>
              <a:rPr lang="fr-FR" dirty="0">
                <a:cs typeface="Calibri Light"/>
              </a:rPr>
              <a:t>Modèle paramétrique</a:t>
            </a:r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3445705-814E-46B4-ACE2-3D362A545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144929"/>
              </p:ext>
            </p:extLst>
          </p:nvPr>
        </p:nvGraphicFramePr>
        <p:xfrm>
          <a:off x="938441" y="2375165"/>
          <a:ext cx="10154199" cy="24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401">
                  <a:extLst>
                    <a:ext uri="{9D8B030D-6E8A-4147-A177-3AD203B41FA5}">
                      <a16:colId xmlns:a16="http://schemas.microsoft.com/office/drawing/2014/main" val="1916276408"/>
                    </a:ext>
                  </a:extLst>
                </a:gridCol>
                <a:gridCol w="6169798">
                  <a:extLst>
                    <a:ext uri="{9D8B030D-6E8A-4147-A177-3AD203B41FA5}">
                      <a16:colId xmlns:a16="http://schemas.microsoft.com/office/drawing/2014/main" val="3355754446"/>
                    </a:ext>
                  </a:extLst>
                </a:gridCol>
              </a:tblGrid>
              <a:tr h="406700">
                <a:tc>
                  <a:txBody>
                    <a:bodyPr/>
                    <a:lstStyle/>
                    <a:p>
                      <a:r>
                        <a:rPr lang="fr-FR" dirty="0"/>
                        <a:t>Type de CATNAT</a:t>
                      </a:r>
                      <a:endParaRPr lang="fr-F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Pourcentage de destruction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88860"/>
                  </a:ext>
                </a:extLst>
              </a:tr>
              <a:tr h="406700">
                <a:tc>
                  <a:txBody>
                    <a:bodyPr/>
                    <a:lstStyle/>
                    <a:p>
                      <a:r>
                        <a:rPr lang="fr-FR" dirty="0"/>
                        <a:t>Sécheresse et tempêtes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685"/>
                  </a:ext>
                </a:extLst>
              </a:tr>
              <a:tr h="406700">
                <a:tc>
                  <a:txBody>
                    <a:bodyPr/>
                    <a:lstStyle/>
                    <a:p>
                      <a:r>
                        <a:rPr lang="fr-FR" dirty="0"/>
                        <a:t>Inondation et coulée de boue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51745"/>
                  </a:ext>
                </a:extLst>
              </a:tr>
              <a:tr h="406700">
                <a:tc>
                  <a:txBody>
                    <a:bodyPr/>
                    <a:lstStyle/>
                    <a:p>
                      <a:r>
                        <a:rPr lang="fr-FR" dirty="0"/>
                        <a:t>Séisme et glissement de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06613"/>
                  </a:ext>
                </a:extLst>
              </a:tr>
              <a:tr h="406700">
                <a:tc>
                  <a:txBody>
                    <a:bodyPr/>
                    <a:lstStyle/>
                    <a:p>
                      <a:r>
                        <a:rPr lang="fr-FR" dirty="0"/>
                        <a:t>Éboulement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53761"/>
                  </a:ext>
                </a:extLst>
              </a:tr>
              <a:tr h="406700">
                <a:tc>
                  <a:txBody>
                    <a:bodyPr/>
                    <a:lstStyle/>
                    <a:p>
                      <a:r>
                        <a:rPr lang="fr-FR" dirty="0"/>
                        <a:t>Raz de marée et phénomène océanique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95454"/>
                  </a:ext>
                </a:extLst>
              </a:tr>
            </a:tbl>
          </a:graphicData>
        </a:graphic>
      </p:graphicFrame>
      <p:sp>
        <p:nvSpPr>
          <p:cNvPr id="9" name="ZoneTexte 1">
            <a:extLst>
              <a:ext uri="{FF2B5EF4-FFF2-40B4-BE49-F238E27FC236}">
                <a16:creationId xmlns:a16="http://schemas.microsoft.com/office/drawing/2014/main" id="{D556CD85-D0D6-BC91-94CC-737586473165}"/>
              </a:ext>
            </a:extLst>
          </p:cNvPr>
          <p:cNvSpPr txBox="1"/>
          <p:nvPr/>
        </p:nvSpPr>
        <p:spPr>
          <a:xfrm>
            <a:off x="939084" y="1564246"/>
            <a:ext cx="10144795" cy="52322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cs typeface="Calibri"/>
              </a:rPr>
              <a:t>Dégâts des CAT NAT</a:t>
            </a:r>
          </a:p>
        </p:txBody>
      </p:sp>
    </p:spTree>
    <p:extLst>
      <p:ext uri="{BB962C8B-B14F-4D97-AF65-F5344CB8AC3E}">
        <p14:creationId xmlns:p14="http://schemas.microsoft.com/office/powerpoint/2010/main" val="205985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F0D90-DB27-89DB-A734-AC48748F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Prédictions</a:t>
            </a:r>
            <a:endParaRPr lang="fr-FR" dirty="0"/>
          </a:p>
        </p:txBody>
      </p:sp>
      <p:pic>
        <p:nvPicPr>
          <p:cNvPr id="7" name="Espace réservé du contenu 6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8B992267-3E7F-3E29-70C5-A9591E6AB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83" y="2637610"/>
            <a:ext cx="10220325" cy="6667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575EFFE-5DB9-8033-7DD9-89C5F761795E}"/>
              </a:ext>
            </a:extLst>
          </p:cNvPr>
          <p:cNvSpPr txBox="1"/>
          <p:nvPr/>
        </p:nvSpPr>
        <p:spPr>
          <a:xfrm>
            <a:off x="939084" y="1714500"/>
            <a:ext cx="10144795" cy="52322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cs typeface="Calibri"/>
              </a:rPr>
              <a:t>Évolution des coût des sinistres par année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04D604-0B0E-9C9D-E388-CA8D9DE3E602}"/>
              </a:ext>
            </a:extLst>
          </p:cNvPr>
          <p:cNvSpPr txBox="1"/>
          <p:nvPr/>
        </p:nvSpPr>
        <p:spPr>
          <a:xfrm>
            <a:off x="941230" y="3680675"/>
            <a:ext cx="10144795" cy="52322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cs typeface="Calibri"/>
              </a:rPr>
              <a:t>Prise en compte de l'augmentation des fréquences des CATNAT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C3B2C8E-4B49-3DB1-3A99-2AB6972F5976}"/>
              </a:ext>
            </a:extLst>
          </p:cNvPr>
          <p:cNvSpPr/>
          <p:nvPr/>
        </p:nvSpPr>
        <p:spPr>
          <a:xfrm rot="19800000">
            <a:off x="3901225" y="5100570"/>
            <a:ext cx="3466563" cy="7512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+</a:t>
            </a:r>
            <a:r>
              <a:rPr lang="fr-FR" sz="2800" dirty="0">
                <a:cs typeface="Calibri"/>
              </a:rPr>
              <a:t> 2% /an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46067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Modèle paramétrique</vt:lpstr>
      <vt:lpstr>Prédictions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146</cp:revision>
  <dcterms:created xsi:type="dcterms:W3CDTF">2023-12-12T15:08:08Z</dcterms:created>
  <dcterms:modified xsi:type="dcterms:W3CDTF">2023-12-12T16:39:07Z</dcterms:modified>
</cp:coreProperties>
</file>