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1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8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6FC2-E7F5-448A-B6B4-A0566460043B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849E-3550-4581-81D0-A94E5D58D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PythonLife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Population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Types of stats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Inferential</a:t>
            </a:r>
          </a:p>
          <a:p>
            <a:r>
              <a:rPr lang="en-US" dirty="0" smtClean="0"/>
              <a:t>What is Data?</a:t>
            </a:r>
          </a:p>
          <a:p>
            <a:r>
              <a:rPr lang="en-US" dirty="0" smtClean="0"/>
              <a:t>Types of  Data?</a:t>
            </a:r>
          </a:p>
          <a:p>
            <a:pPr lvl="1"/>
            <a:r>
              <a:rPr lang="en-US" dirty="0" smtClean="0"/>
              <a:t>Numerical data</a:t>
            </a:r>
          </a:p>
          <a:p>
            <a:pPr lvl="1"/>
            <a:r>
              <a:rPr lang="en-US" dirty="0" smtClean="0"/>
              <a:t>Categorical data</a:t>
            </a:r>
          </a:p>
          <a:p>
            <a:r>
              <a:rPr lang="en-US" dirty="0" smtClean="0"/>
              <a:t>Central Tendency</a:t>
            </a: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28701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Life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8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Statistics 1</vt:lpstr>
      <vt:lpstr>Agenda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1</dc:title>
  <dc:creator>lenovo</dc:creator>
  <cp:lastModifiedBy>lenovo</cp:lastModifiedBy>
  <cp:revision>2</cp:revision>
  <dcterms:created xsi:type="dcterms:W3CDTF">2021-09-30T10:25:22Z</dcterms:created>
  <dcterms:modified xsi:type="dcterms:W3CDTF">2021-09-30T13:32:58Z</dcterms:modified>
</cp:coreProperties>
</file>