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C79C2-2F28-402C-B0D8-F8EA9EB8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CD8D96-7CB0-4FCF-B3D4-11536B20F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A846A-34DF-4B04-BD72-1E66E649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9C72C2-DCC4-43AF-97FC-5FDAADE5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D4A20D-B314-45CC-AE27-43D0D61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3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4A70E-19F8-4F0F-89C8-F74CB930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31ED83-3DB2-493A-B7FF-CB2F484A4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B7EB7-1D47-490E-A948-75426751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89893-F85D-4861-927C-4C231A5B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34E024-E968-4349-B478-DCBF820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33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292B9-83E1-4D02-9D17-2EA457880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8E1F04-1FED-4547-8D8C-A9FC93881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E2D77-F619-4F96-A336-713B2402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B6376-8F18-4261-B747-80E6C5C3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6D3169-171F-47B0-912F-B80FDD5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A7AD9-7260-49E8-8338-2CF042FD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2603A-55BC-40F6-8FDC-FD7EAB2C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2ADB3-1BD2-4892-B855-241AA631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807A7-AF0F-45FA-824D-412F33FF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21702-2E25-4BD0-A753-78FED995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00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3375F-5C1F-480F-B49C-86EEF3ED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73A5F7-AD03-4956-875F-63AF40C7E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921CE2-696D-4BE4-8144-67262A2D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7FFBE-655F-4ACB-953A-33A1B8B5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1450D-68BA-41BC-8B7D-A6978DC6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47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0C1F6-D5DA-4400-B385-ECF369B4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83B08-6F6D-4697-A71C-8139FF797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8EDF76-B2E7-4DAB-912D-E37FEE2B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4C820F-E7BA-4C97-9359-4F0342AD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FCF785-E415-47B7-B4D6-5F4C21A9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FA08F3-D8A3-46F5-BD9C-6F55CAE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3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EB9D4-52D0-425F-AD1D-D128190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08A23C-951F-4646-8B86-8004B77E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3F0414-C78B-4BA1-9DC9-AD9D2EE7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1C21EE-AECA-46C6-8F6D-F8F9244D5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13C89D-CC17-40A3-934F-E0E6A06E1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A23063-0AC3-4F70-94A4-6874A3E6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4BC523-855B-42AA-A419-06F57A5C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AF5F8F-6F9E-42D0-A67A-3ECEBE2A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40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FA924-4CCF-4731-AB6D-9F4B283E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D37152-8D95-4E1F-B7E6-4FD85B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B46448-BF71-4D50-A120-4855ADA9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6D2EEF-5913-4C2E-8910-44499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3EA94F-5329-493E-AA09-08D52B8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26B029-2BBC-4FF6-B388-6268A4EE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9B64BC-18ED-40BC-9596-1640A69E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5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2075A-AFB6-4E48-AAA6-69369FF5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4BA9-3EB9-4087-A410-9042DC1A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976EEB-3618-4AF2-A20E-0680BB5CF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49B9D3-3950-4E64-A267-9F02C39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937254-D400-4CDA-92CB-36D44DE5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EE568B-F536-4E4B-9B18-71A48124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08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7FF93-C2B0-4648-9805-ACDB2811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EF4AA6-451F-4D84-857A-D2E4E0D1C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E24792-B849-4355-8B91-B95B035F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47EC0-8BED-498E-8C3F-F1DE220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9D8F0-CFC5-44BC-B52A-E7C7608A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C33BC-B670-4ABF-9E1A-26D9B5B3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5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B789C9-0434-47C9-A8A0-3751E7C8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17410B-3E64-4C9E-82F5-25578B01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B97FF-2F79-4A0C-8B13-F7D0CEB00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D6FC-8D06-482A-AF85-005DC4CEA173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78D8C7-6830-4401-AD70-96A99707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52D24-DF93-469D-ADEA-B107D8D3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9E1B-8205-47D7-B188-8CD94C5BB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CB0D6-F278-415E-9324-AA57E62BB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ドラクエ風</a:t>
            </a:r>
            <a:r>
              <a:rPr lang="en-US" altLang="ja-JP" dirty="0"/>
              <a:t>RPG</a:t>
            </a:r>
            <a:r>
              <a:rPr lang="ja-JP" altLang="en-US" dirty="0"/>
              <a:t>を作る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第五回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画面のスクロール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23130B-B9AB-4B7E-85D5-329DFC25E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3354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51233-225E-4A12-9F54-B14E7A2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ワールド座標系とスクリーン座標系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F7D475-1266-4C33-AF9A-DF0B9F8D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4" y="1690688"/>
            <a:ext cx="7848600" cy="457200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1EB3E4A1-FC35-481F-B92C-A2B51EA2C22A}"/>
              </a:ext>
            </a:extLst>
          </p:cNvPr>
          <p:cNvSpPr/>
          <p:nvPr/>
        </p:nvSpPr>
        <p:spPr>
          <a:xfrm rot="10800000">
            <a:off x="6187733" y="3160451"/>
            <a:ext cx="541538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71341A-988E-4FAA-856A-42F796C78116}"/>
              </a:ext>
            </a:extLst>
          </p:cNvPr>
          <p:cNvSpPr txBox="1"/>
          <p:nvPr/>
        </p:nvSpPr>
        <p:spPr>
          <a:xfrm>
            <a:off x="6906824" y="3181398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スクリーン座標系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928F8BB-4BE9-41C4-909D-03C5C924D635}"/>
              </a:ext>
            </a:extLst>
          </p:cNvPr>
          <p:cNvSpPr/>
          <p:nvPr/>
        </p:nvSpPr>
        <p:spPr>
          <a:xfrm rot="10800000">
            <a:off x="8708992" y="1979720"/>
            <a:ext cx="58592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6513EF-F3EF-44F1-8AD2-DC092693F5B6}"/>
              </a:ext>
            </a:extLst>
          </p:cNvPr>
          <p:cNvSpPr txBox="1"/>
          <p:nvPr/>
        </p:nvSpPr>
        <p:spPr>
          <a:xfrm>
            <a:off x="9379535" y="1979720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ワールド座標系</a:t>
            </a:r>
          </a:p>
        </p:txBody>
      </p:sp>
    </p:spTree>
    <p:extLst>
      <p:ext uri="{BB962C8B-B14F-4D97-AF65-F5344CB8AC3E}">
        <p14:creationId xmlns:p14="http://schemas.microsoft.com/office/powerpoint/2010/main" val="2499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05F6E0E-BF65-49D3-913B-E605D370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78" y="2405916"/>
            <a:ext cx="3771900" cy="28765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D9195DB-7C7A-4665-A851-E779D28C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キャラクタの位置</a:t>
            </a:r>
            <a:r>
              <a:rPr kumimoji="1" lang="en-US" altLang="ja-JP" dirty="0"/>
              <a:t>(</a:t>
            </a:r>
            <a:r>
              <a:rPr kumimoji="1" lang="ja-JP" altLang="en-US" dirty="0"/>
              <a:t>中央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47D0C616-8257-4E08-9C47-C1EA0626B98F}"/>
              </a:ext>
            </a:extLst>
          </p:cNvPr>
          <p:cNvSpPr/>
          <p:nvPr/>
        </p:nvSpPr>
        <p:spPr>
          <a:xfrm>
            <a:off x="6534335" y="2405081"/>
            <a:ext cx="387290" cy="2847975"/>
          </a:xfrm>
          <a:prstGeom prst="rightBrace">
            <a:avLst>
              <a:gd name="adj1" fmla="val 211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7F7331-50EA-4427-8CCF-528EF3E6C0A5}"/>
              </a:ext>
            </a:extLst>
          </p:cNvPr>
          <p:cNvSpPr txBox="1"/>
          <p:nvPr/>
        </p:nvSpPr>
        <p:spPr>
          <a:xfrm>
            <a:off x="6921624" y="36595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奇数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03AB9CAD-3A05-4082-869E-C7D4CAFED6C9}"/>
              </a:ext>
            </a:extLst>
          </p:cNvPr>
          <p:cNvSpPr/>
          <p:nvPr/>
        </p:nvSpPr>
        <p:spPr>
          <a:xfrm rot="5400000">
            <a:off x="4058862" y="3744353"/>
            <a:ext cx="369332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919504-8F38-4125-BABB-53D43D8E0F41}"/>
              </a:ext>
            </a:extLst>
          </p:cNvPr>
          <p:cNvSpPr txBox="1"/>
          <p:nvPr/>
        </p:nvSpPr>
        <p:spPr>
          <a:xfrm>
            <a:off x="3926934" y="58893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偶数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967DB7A-1E79-4096-8950-A32503428F27}"/>
              </a:ext>
            </a:extLst>
          </p:cNvPr>
          <p:cNvCxnSpPr>
            <a:cxnSpLocks/>
          </p:cNvCxnSpPr>
          <p:nvPr/>
        </p:nvCxnSpPr>
        <p:spPr>
          <a:xfrm>
            <a:off x="1873188" y="3844031"/>
            <a:ext cx="475843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802B186D-A3FA-429A-AE1A-3FD1A113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48" y="3585911"/>
            <a:ext cx="553420" cy="55342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2160973-E752-4240-B13A-1D12973797E6}"/>
              </a:ext>
            </a:extLst>
          </p:cNvPr>
          <p:cNvCxnSpPr>
            <a:cxnSpLocks/>
          </p:cNvCxnSpPr>
          <p:nvPr/>
        </p:nvCxnSpPr>
        <p:spPr>
          <a:xfrm flipV="1">
            <a:off x="4266923" y="2057400"/>
            <a:ext cx="0" cy="3457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25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ドラクエ風RPGを作る (第五回) 画面のスクロール</vt:lpstr>
      <vt:lpstr>ワールド座標系とスクリーン座標系</vt:lpstr>
      <vt:lpstr>キャラクタの位置(中央)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QtによるUI開発方法</dc:title>
  <dc:creator>Moritaka Kimura</dc:creator>
  <cp:lastModifiedBy>Moritaka Kimura</cp:lastModifiedBy>
  <cp:revision>125</cp:revision>
  <dcterms:created xsi:type="dcterms:W3CDTF">2019-06-25T11:10:39Z</dcterms:created>
  <dcterms:modified xsi:type="dcterms:W3CDTF">2019-09-02T08:11:59Z</dcterms:modified>
</cp:coreProperties>
</file>