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61" r:id="rId5"/>
    <p:sldId id="262" r:id="rId6"/>
    <p:sldId id="285" r:id="rId7"/>
    <p:sldId id="286" r:id="rId8"/>
    <p:sldId id="287" r:id="rId9"/>
    <p:sldId id="288" r:id="rId10"/>
    <p:sldId id="289" r:id="rId11"/>
    <p:sldId id="28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98"/>
    <a:srgbClr val="3F6EAA"/>
    <a:srgbClr val="7FB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计算机视觉大作业答辩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1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2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美中不足：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模板检测方法的局限性，加入新的瓶盖需要新录入模板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考虑到瓶盖分拣的具体工业用途：分拣特定几种瓶盖，所以缺陷可以接受。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168268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瓶盖形态检测系统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吴岳欣、符永锐、侯政通、刘亚兰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系统目标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62861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03627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59979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实现算法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989235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439690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96041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D047CD5-4C5C-4762-AADE-57F799577979}"/>
              </a:ext>
            </a:extLst>
          </p:cNvPr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8B2167EC-56CF-4B70-A775-2D642E546D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8327F81-6339-4F96-86FB-23B9A3BA6604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D1123DB-D158-41F5-B30C-C5A036654224}"/>
              </a:ext>
            </a:extLst>
          </p:cNvPr>
          <p:cNvCxnSpPr>
            <a:stCxn id="28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BE1D157-F766-43FD-BBEB-5DD3981F14E6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系统目标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F663C2E-017F-4648-A214-12B8DC96D72E}"/>
              </a:ext>
            </a:extLst>
          </p:cNvPr>
          <p:cNvGrpSpPr/>
          <p:nvPr/>
        </p:nvGrpSpPr>
        <p:grpSpPr>
          <a:xfrm>
            <a:off x="1841535" y="2628612"/>
            <a:ext cx="843427" cy="443226"/>
            <a:chOff x="666810" y="2586037"/>
            <a:chExt cx="468000" cy="245937"/>
          </a:xfrm>
        </p:grpSpPr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A3180814-703B-4106-A112-F8BF5802DB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0EB471E-BA0A-4DA7-8A90-4338725D2B23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ACDA1D7-3C99-4C56-9A60-DCC76C4DA153}"/>
              </a:ext>
            </a:extLst>
          </p:cNvPr>
          <p:cNvCxnSpPr>
            <a:stCxn id="37" idx="6"/>
          </p:cNvCxnSpPr>
          <p:nvPr/>
        </p:nvCxnSpPr>
        <p:spPr>
          <a:xfrm>
            <a:off x="2534033" y="303627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CFB4250-29C0-47C6-AB62-F4F5AB7C902B}"/>
              </a:ext>
            </a:extLst>
          </p:cNvPr>
          <p:cNvSpPr txBox="1"/>
          <p:nvPr/>
        </p:nvSpPr>
        <p:spPr>
          <a:xfrm>
            <a:off x="2915073" y="259979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实现算法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2C061F7-35ED-4361-BD3B-1D7F388E713D}"/>
              </a:ext>
            </a:extLst>
          </p:cNvPr>
          <p:cNvGrpSpPr/>
          <p:nvPr/>
        </p:nvGrpSpPr>
        <p:grpSpPr>
          <a:xfrm>
            <a:off x="1841535" y="3989235"/>
            <a:ext cx="843427" cy="443226"/>
            <a:chOff x="666810" y="2586037"/>
            <a:chExt cx="468000" cy="245937"/>
          </a:xfrm>
        </p:grpSpPr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FDB44254-A48C-480D-A4AC-642482B74B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0A8A38F-20D7-467C-A58A-D5E9653E8AC7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6BD1FD9-5E89-4B0B-9FB5-2BE069F1FAF4}"/>
              </a:ext>
            </a:extLst>
          </p:cNvPr>
          <p:cNvCxnSpPr>
            <a:stCxn id="42" idx="6"/>
          </p:cNvCxnSpPr>
          <p:nvPr/>
        </p:nvCxnSpPr>
        <p:spPr>
          <a:xfrm>
            <a:off x="2534033" y="439690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535113B-0479-4DBB-ABCC-FE22F8FF7799}"/>
              </a:ext>
            </a:extLst>
          </p:cNvPr>
          <p:cNvSpPr txBox="1"/>
          <p:nvPr/>
        </p:nvSpPr>
        <p:spPr>
          <a:xfrm>
            <a:off x="2915073" y="396041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2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模拟工业瓶盖分拣，于特定的角度，特定的光源下对不同分布的瓶盖进行拍摄，通过计算机视觉的方法检测图片中出现的瓶盖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检测正面的瓶盖并输出坐标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检测反面的瓶盖并输出坐标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检测侧面的瓶盖并输出坐标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系统目标</a:t>
            </a:r>
          </a:p>
        </p:txBody>
      </p:sp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2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输入及输出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输入：包含不同姿态瓶盖的图片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输出：（</a:t>
            </a:r>
            <a:r>
              <a:rPr lang="en-US" altLang="zh-CN" dirty="0"/>
              <a:t>1</a:t>
            </a:r>
            <a:r>
              <a:rPr lang="zh-CN" altLang="en-US" dirty="0"/>
              <a:t>）正面瓶盖图中标注及坐标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）背面瓶盖图中标注及坐标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）侧面瓶盖图中标注及坐标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）不同颜色的侧面瓶盖图中标注及坐标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系统目标</a:t>
            </a:r>
          </a:p>
        </p:txBody>
      </p:sp>
    </p:spTree>
    <p:extLst>
      <p:ext uri="{BB962C8B-B14F-4D97-AF65-F5344CB8AC3E}">
        <p14:creationId xmlns:p14="http://schemas.microsoft.com/office/powerpoint/2010/main" val="191432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D047CD5-4C5C-4762-AADE-57F799577979}"/>
              </a:ext>
            </a:extLst>
          </p:cNvPr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8B2167EC-56CF-4B70-A775-2D642E546D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8327F81-6339-4F96-86FB-23B9A3BA6604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D1123DB-D158-41F5-B30C-C5A036654224}"/>
              </a:ext>
            </a:extLst>
          </p:cNvPr>
          <p:cNvCxnSpPr>
            <a:stCxn id="28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BE1D157-F766-43FD-BBEB-5DD3981F14E6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系统目标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F663C2E-017F-4648-A214-12B8DC96D72E}"/>
              </a:ext>
            </a:extLst>
          </p:cNvPr>
          <p:cNvGrpSpPr/>
          <p:nvPr/>
        </p:nvGrpSpPr>
        <p:grpSpPr>
          <a:xfrm>
            <a:off x="1841535" y="2628612"/>
            <a:ext cx="843427" cy="443226"/>
            <a:chOff x="666810" y="2586037"/>
            <a:chExt cx="468000" cy="245937"/>
          </a:xfrm>
        </p:grpSpPr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A3180814-703B-4106-A112-F8BF5802DB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0EB471E-BA0A-4DA7-8A90-4338725D2B23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ACDA1D7-3C99-4C56-9A60-DCC76C4DA153}"/>
              </a:ext>
            </a:extLst>
          </p:cNvPr>
          <p:cNvCxnSpPr>
            <a:stCxn id="37" idx="6"/>
          </p:cNvCxnSpPr>
          <p:nvPr/>
        </p:nvCxnSpPr>
        <p:spPr>
          <a:xfrm>
            <a:off x="2534033" y="3036277"/>
            <a:ext cx="4500000" cy="0"/>
          </a:xfrm>
          <a:prstGeom prst="line">
            <a:avLst/>
          </a:prstGeom>
          <a:ln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CFB4250-29C0-47C6-AB62-F4F5AB7C902B}"/>
              </a:ext>
            </a:extLst>
          </p:cNvPr>
          <p:cNvSpPr txBox="1"/>
          <p:nvPr/>
        </p:nvSpPr>
        <p:spPr>
          <a:xfrm>
            <a:off x="2915073" y="259979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实现算法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2C061F7-35ED-4361-BD3B-1D7F388E713D}"/>
              </a:ext>
            </a:extLst>
          </p:cNvPr>
          <p:cNvGrpSpPr/>
          <p:nvPr/>
        </p:nvGrpSpPr>
        <p:grpSpPr>
          <a:xfrm>
            <a:off x="1841535" y="3989235"/>
            <a:ext cx="843427" cy="443226"/>
            <a:chOff x="666810" y="2586037"/>
            <a:chExt cx="468000" cy="245937"/>
          </a:xfrm>
        </p:grpSpPr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FDB44254-A48C-480D-A4AC-642482B74B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0A8A38F-20D7-467C-A58A-D5E9653E8AC7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6BD1FD9-5E89-4B0B-9FB5-2BE069F1FAF4}"/>
              </a:ext>
            </a:extLst>
          </p:cNvPr>
          <p:cNvCxnSpPr>
            <a:stCxn id="42" idx="6"/>
          </p:cNvCxnSpPr>
          <p:nvPr/>
        </p:nvCxnSpPr>
        <p:spPr>
          <a:xfrm>
            <a:off x="2534033" y="439690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535113B-0479-4DBB-ABCC-FE22F8FF7799}"/>
              </a:ext>
            </a:extLst>
          </p:cNvPr>
          <p:cNvSpPr txBox="1"/>
          <p:nvPr/>
        </p:nvSpPr>
        <p:spPr>
          <a:xfrm>
            <a:off x="2915073" y="396041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346699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D047CD5-4C5C-4762-AADE-57F799577979}"/>
              </a:ext>
            </a:extLst>
          </p:cNvPr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8B2167EC-56CF-4B70-A775-2D642E546D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8327F81-6339-4F96-86FB-23B9A3BA6604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D1123DB-D158-41F5-B30C-C5A036654224}"/>
              </a:ext>
            </a:extLst>
          </p:cNvPr>
          <p:cNvCxnSpPr>
            <a:stCxn id="28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BE1D157-F766-43FD-BBEB-5DD3981F14E6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系统目标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F663C2E-017F-4648-A214-12B8DC96D72E}"/>
              </a:ext>
            </a:extLst>
          </p:cNvPr>
          <p:cNvGrpSpPr/>
          <p:nvPr/>
        </p:nvGrpSpPr>
        <p:grpSpPr>
          <a:xfrm>
            <a:off x="1841535" y="2628612"/>
            <a:ext cx="843427" cy="443226"/>
            <a:chOff x="666810" y="2586037"/>
            <a:chExt cx="468000" cy="245937"/>
          </a:xfrm>
        </p:grpSpPr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A3180814-703B-4106-A112-F8BF5802DB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0EB471E-BA0A-4DA7-8A90-4338725D2B23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ACDA1D7-3C99-4C56-9A60-DCC76C4DA153}"/>
              </a:ext>
            </a:extLst>
          </p:cNvPr>
          <p:cNvCxnSpPr>
            <a:stCxn id="37" idx="6"/>
          </p:cNvCxnSpPr>
          <p:nvPr/>
        </p:nvCxnSpPr>
        <p:spPr>
          <a:xfrm>
            <a:off x="2534033" y="303627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CFB4250-29C0-47C6-AB62-F4F5AB7C902B}"/>
              </a:ext>
            </a:extLst>
          </p:cNvPr>
          <p:cNvSpPr txBox="1"/>
          <p:nvPr/>
        </p:nvSpPr>
        <p:spPr>
          <a:xfrm>
            <a:off x="2915073" y="259979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实现算法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2C061F7-35ED-4361-BD3B-1D7F388E713D}"/>
              </a:ext>
            </a:extLst>
          </p:cNvPr>
          <p:cNvGrpSpPr/>
          <p:nvPr/>
        </p:nvGrpSpPr>
        <p:grpSpPr>
          <a:xfrm>
            <a:off x="1841535" y="3989235"/>
            <a:ext cx="843427" cy="443226"/>
            <a:chOff x="666810" y="2586037"/>
            <a:chExt cx="468000" cy="245937"/>
          </a:xfrm>
        </p:grpSpPr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FDB44254-A48C-480D-A4AC-642482B74B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0A8A38F-20D7-467C-A58A-D5E9653E8AC7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6BD1FD9-5E89-4B0B-9FB5-2BE069F1FAF4}"/>
              </a:ext>
            </a:extLst>
          </p:cNvPr>
          <p:cNvCxnSpPr>
            <a:stCxn id="42" idx="6"/>
          </p:cNvCxnSpPr>
          <p:nvPr/>
        </p:nvCxnSpPr>
        <p:spPr>
          <a:xfrm>
            <a:off x="2534033" y="4396900"/>
            <a:ext cx="4500000" cy="0"/>
          </a:xfrm>
          <a:prstGeom prst="line">
            <a:avLst/>
          </a:prstGeom>
          <a:ln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535113B-0479-4DBB-ABCC-FE22F8FF7799}"/>
              </a:ext>
            </a:extLst>
          </p:cNvPr>
          <p:cNvSpPr txBox="1"/>
          <p:nvPr/>
        </p:nvSpPr>
        <p:spPr>
          <a:xfrm>
            <a:off x="2915073" y="396041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276369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3373125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检测的十张图片全部都能正确检测出图片的形态信息，并且能够根据检测结果得出图像中心点坐标。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能够根据颜色识别侧面的瓶盖信息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02DC42-81FE-4349-9DDF-85A0A576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1548460"/>
            <a:ext cx="52768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58427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1130</TotalTime>
  <Words>254</Words>
  <Application>Microsoft Office PowerPoint</Application>
  <PresentationFormat>全屏显示(4:3)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Calibri</vt:lpstr>
      <vt:lpstr>2016-VI主题-蓝</vt:lpstr>
      <vt:lpstr>计算机视觉大作业答辩</vt:lpstr>
      <vt:lpstr>瓶盖形态检测系统</vt:lpstr>
      <vt:lpstr>目录 Contents</vt:lpstr>
      <vt:lpstr>目录 Contents</vt:lpstr>
      <vt:lpstr>系统目标</vt:lpstr>
      <vt:lpstr>系统目标</vt:lpstr>
      <vt:lpstr>目录 Contents</vt:lpstr>
      <vt:lpstr>目录 Contents</vt:lpstr>
      <vt:lpstr>结果分析</vt:lpstr>
      <vt:lpstr>结果分析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zt h</cp:lastModifiedBy>
  <cp:revision>56</cp:revision>
  <dcterms:created xsi:type="dcterms:W3CDTF">2016-04-20T02:59:17Z</dcterms:created>
  <dcterms:modified xsi:type="dcterms:W3CDTF">2019-12-28T06:54:38Z</dcterms:modified>
</cp:coreProperties>
</file>