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357" r:id="rId5"/>
    <p:sldId id="359" r:id="rId6"/>
    <p:sldId id="362" r:id="rId7"/>
    <p:sldId id="360" r:id="rId8"/>
    <p:sldId id="361" r:id="rId9"/>
    <p:sldId id="363" r:id="rId10"/>
    <p:sldId id="364" r:id="rId11"/>
    <p:sldId id="365" r:id="rId12"/>
    <p:sldId id="367" r:id="rId13"/>
    <p:sldId id="368" r:id="rId14"/>
    <p:sldId id="369" r:id="rId15"/>
    <p:sldId id="370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259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66" d="100"/>
          <a:sy n="66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6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 小组展示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2975" y="5069711"/>
            <a:ext cx="4404447" cy="53913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400" dirty="0"/>
              <a:t>小组</a:t>
            </a:r>
            <a:r>
              <a:rPr lang="zh-CN" altLang="en-US" sz="1400" dirty="0" smtClean="0"/>
              <a:t>成员：侯政通、刘亚兰、赵胜龙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63700"/>
            <a:ext cx="8372475" cy="1845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method1: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order by rand()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方法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en-US" altLang="zh-CN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en-US" altLang="zh-CN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循环抽取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4000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次结果：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24" name="图片 2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6620" y="1847850"/>
            <a:ext cx="4159885" cy="1702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图片 25" descr="IMG_256"/>
          <p:cNvPicPr>
            <a:picLocks noChangeAspect="1"/>
          </p:cNvPicPr>
          <p:nvPr/>
        </p:nvPicPr>
        <p:blipFill>
          <a:blip r:embed="rId2"/>
          <a:srcRect t="65583" r="51888"/>
          <a:stretch>
            <a:fillRect/>
          </a:stretch>
        </p:blipFill>
        <p:spPr>
          <a:xfrm>
            <a:off x="494030" y="3550285"/>
            <a:ext cx="5146675" cy="1871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63700"/>
            <a:ext cx="8372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26" name="图片 2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2223135"/>
            <a:ext cx="8583295" cy="322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63700"/>
            <a:ext cx="8372475" cy="3199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sz="2400" b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using filesort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说明mysql对数据不是按照表内的索引顺序进行读取,而是使用了其他字段重新排序.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using temporary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说明对查询结果进行排序的时候创建了临时表。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using where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说明 MySQL 服务器从存储引擎收到查询数据,再进行“后过滤”（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先读取整行数据，再检查此行是否符合 where 句的条件，符合就留下，不符合便丢弃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）。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63700"/>
            <a:ext cx="83724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sz="2400" b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查看官方文档：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27" name="图片 2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2432050"/>
            <a:ext cx="8835390" cy="317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method2: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计算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随机id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之后抽取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test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结果：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28" name="图片 2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2825115"/>
            <a:ext cx="9051290" cy="1208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图片 29" descr="IMG_256"/>
          <p:cNvPicPr>
            <a:picLocks noChangeAspect="1"/>
          </p:cNvPicPr>
          <p:nvPr/>
        </p:nvPicPr>
        <p:blipFill>
          <a:blip r:embed="rId2"/>
          <a:srcRect t="57209" r="61962"/>
          <a:stretch>
            <a:fillRect/>
          </a:stretch>
        </p:blipFill>
        <p:spPr>
          <a:xfrm>
            <a:off x="2426335" y="4033520"/>
            <a:ext cx="4291330" cy="2453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3199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method2: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缺陷：由于使用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cards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中的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max(id)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，所以可能会出现找不到的错误：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	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假设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2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的卡牌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id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1-50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	    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1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的卡牌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id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51-500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	    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的卡牌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id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501-5000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      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则查询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2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或者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1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的卡牌时可能会出现可怕的找不到卡牌错误！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method3: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计算随机id时，添加where字段，防止出现找不到id情况的出现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2" name="图片 1" descr="PS1ZF~]T${QATV)$B2K9U{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2687320"/>
            <a:ext cx="6296025" cy="1771650"/>
          </a:xfrm>
          <a:prstGeom prst="rect">
            <a:avLst/>
          </a:prstGeom>
        </p:spPr>
      </p:pic>
      <p:pic>
        <p:nvPicPr>
          <p:cNvPr id="31" name="图片 31" descr="IMG_256"/>
          <p:cNvPicPr>
            <a:picLocks noChangeAspect="1"/>
          </p:cNvPicPr>
          <p:nvPr/>
        </p:nvPicPr>
        <p:blipFill>
          <a:blip r:embed="rId2"/>
          <a:srcRect t="68386" r="63604"/>
          <a:stretch>
            <a:fillRect/>
          </a:stretch>
        </p:blipFill>
        <p:spPr>
          <a:xfrm>
            <a:off x="2347595" y="4458970"/>
            <a:ext cx="4015105" cy="1772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3199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method2: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缺陷：查找最大id的时候永远都是找最大的id再随机，这样随机出的结果中每一项出现的概率有非常大的差异。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	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假设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0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的卡牌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id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1-5000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	    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1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的卡牌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id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5001-5500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	    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2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的卡牌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id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  <a:sym typeface="+mn-ea"/>
              </a:rPr>
              <a:t>5501-5550</a:t>
            </a:r>
            <a:endParaRPr lang="en-US" altLang="zh-CN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  <a:sym typeface="+mn-ea"/>
            </a:endParaRPr>
          </a:p>
          <a:p>
            <a:pPr indent="0"/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那么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5001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卡牌的概率将远远大于其他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rarity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为</a:t>
            </a:r>
            <a:r>
              <a:rPr lang="en-US" altLang="zh-CN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1</a:t>
            </a:r>
            <a:r>
              <a:rPr lang="zh-CN" altLang="en-US" sz="2000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卡牌的概率。</a:t>
            </a:r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 sz="2000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method4: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采用先取出max(id)和min(id)的方式，避免概率值差异过大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32" name="图片 3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2687320"/>
            <a:ext cx="7399020" cy="1521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" name="图片 33" descr="IMG_256"/>
          <p:cNvPicPr>
            <a:picLocks noChangeAspect="1"/>
          </p:cNvPicPr>
          <p:nvPr/>
        </p:nvPicPr>
        <p:blipFill>
          <a:blip r:embed="rId2"/>
          <a:srcRect t="64820" r="60748"/>
          <a:stretch>
            <a:fillRect/>
          </a:stretch>
        </p:blipFill>
        <p:spPr>
          <a:xfrm>
            <a:off x="2343785" y="4208780"/>
            <a:ext cx="3980815" cy="1813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2953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是否存在其他解决办法？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考虑到  抽卡是使用很频繁的函数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        增加卡牌则不是非常频繁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        增加卡牌对效率的要求也不是很高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	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其他函数也需要得到卡牌的数量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那么再增加一个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card_info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表来存储抽卡需要用到的不同稀有度卡牌的max(id)和min(id)值以及总数是不是一个更好的选择？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pic>
        <p:nvPicPr>
          <p:cNvPr id="5" name="图片 4" descr="B177MLPOKID[_32UA@A[C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1812290"/>
            <a:ext cx="879157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Lucida Console" panose="020B0609040504020204" charset="0"/>
                <a:ea typeface="楷体" panose="02010609060101010101" charset="-122"/>
                <a:cs typeface="Lucida Console" panose="020B0609040504020204" charset="0"/>
              </a:rPr>
              <a:t>method5:</a:t>
            </a:r>
            <a:endParaRPr lang="en-US" altLang="zh-CN">
              <a:latin typeface="Lucida Console" panose="020B0609040504020204" charset="0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         创建card_info表：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  <a:p>
            <a:pPr indent="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函数实现：              测试结果：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34" name="图片 3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220" y="1761490"/>
            <a:ext cx="3870325" cy="177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图片 3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4072255"/>
            <a:ext cx="7461885" cy="1586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" name="图片 36" descr="IMG_256"/>
          <p:cNvPicPr>
            <a:picLocks noChangeAspect="1"/>
          </p:cNvPicPr>
          <p:nvPr/>
        </p:nvPicPr>
        <p:blipFill>
          <a:blip r:embed="rId3"/>
          <a:srcRect t="87589" r="63437"/>
          <a:stretch>
            <a:fillRect/>
          </a:stretch>
        </p:blipFill>
        <p:spPr>
          <a:xfrm>
            <a:off x="4681220" y="3654425"/>
            <a:ext cx="3742690" cy="645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sz="2400" b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explain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分析：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pic>
        <p:nvPicPr>
          <p:cNvPr id="37" name="图片 3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2409825"/>
            <a:ext cx="6211570" cy="2572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1537335" y="5246370"/>
            <a:ext cx="60699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Card_info只有三种rarity，并且使用了索引所以查询很快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72590"/>
            <a:ext cx="83724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随机抽卡：</a:t>
            </a:r>
            <a:endParaRPr lang="zh-CN" sz="2400" b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explain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Lucida Console" panose="020B0609040504020204" charset="0"/>
              </a:rPr>
              <a:t>分析：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Lucida Console" panose="020B06090405040202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032510" y="4732020"/>
            <a:ext cx="70789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可以看到这种方式不用创建临时表，而且filtered:10，而且使用了主键index查询很快。</a:t>
            </a:r>
            <a:endParaRPr lang="zh-CN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8" name="图片 3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018" y="2409508"/>
            <a:ext cx="6031865" cy="2263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购买卡包优化前后对比</a:t>
            </a:r>
            <a:endParaRPr lang="zh-CN" altLang="en-US"/>
          </a:p>
        </p:txBody>
      </p:sp>
      <p:pic>
        <p:nvPicPr>
          <p:cNvPr id="20" name="图片 1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2052320"/>
            <a:ext cx="4696460" cy="568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11505" y="1651000"/>
            <a:ext cx="479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测试函数：购买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800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次卡包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 descr="W3IPC763[9(KW7PP4OWZE[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30" y="3115310"/>
            <a:ext cx="4548505" cy="6267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pic>
        <p:nvPicPr>
          <p:cNvPr id="18" name="图片 18" descr="22664653_1386860353fwz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651635"/>
            <a:ext cx="4675505" cy="36963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049520" y="1951990"/>
            <a:ext cx="381825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0：每次事务提交时，</a:t>
            </a:r>
            <a:r>
              <a:rPr lang="zh-CN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根本不会去刷日志缓冲区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。log buffer将每秒一次地写入到OS cache的log file中，并且log file的flush(刷到磁盘)上的Log Files操作同时进行。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9520" y="3830320"/>
            <a:ext cx="38169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1：每次事务提交时MySQL都</a:t>
            </a:r>
            <a:r>
              <a:rPr lang="zh-CN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会把log buffer的数据写入到OS cache的log file，并且flush(刷到磁盘)Log Files中去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，该模式为系统默认。</a:t>
            </a:r>
            <a:endParaRPr lang="zh-CN" altLang="en-US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785" y="5347970"/>
            <a:ext cx="69957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2：每次事务提交时MySQL都会</a:t>
            </a:r>
            <a:r>
              <a:rPr lang="zh-CN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把log buffer的数据写入到OS cache的log file，但是flush(刷到磁盘)Log Files的操作并不会同时进行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。该模式下，MySQL会每秒执行一次 flush(刷到磁盘)操作。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93395" y="2299335"/>
            <a:ext cx="8373110" cy="2522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sync_binlog：</a:t>
            </a:r>
            <a:endParaRPr lang="en-US" sz="2000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   sync_binlog 的默认值是0，像操作系统刷其他文件的机制一样，</a:t>
            </a:r>
            <a:r>
              <a:rPr lang="zh-CN" sz="20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MySQL不会同步到磁盘中去而是依赖操作系统来刷新binary log。</a:t>
            </a:r>
            <a:r>
              <a:rPr 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   当sync_binlog =N (N&gt;0) ，MySQL 在</a:t>
            </a:r>
            <a:r>
              <a:rPr lang="zh-CN" sz="20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每写 N次 二进制日志binary log时，会使用fdatasync()函数将它的写二进制日志binary log同步到磁盘中去</a:t>
            </a:r>
            <a:r>
              <a:rPr lang="zh-CN" sz="2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4030" y="1652905"/>
            <a:ext cx="2707005" cy="535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安全和速度的比较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4665" y="2337435"/>
            <a:ext cx="837120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当设置为0，</a:t>
            </a:r>
            <a:r>
              <a:rPr lang="zh-CN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该模式速度最快，但不太安全，这种设置是最危险的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。如果此时运气不好，mysqld进程的崩溃，那么对数据库最新的更新都会丢失，即使事务已经提交了。但一般丢失的数据都是在一秒内产生的。</a:t>
            </a:r>
            <a:r>
              <a:rPr lang="en-US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 </a:t>
            </a:r>
            <a:endParaRPr lang="en-US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当设置为1，</a:t>
            </a:r>
            <a:r>
              <a:rPr lang="zh-CN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该模式是最安全的，但也是最慢的一种方式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。在mysqld 服务崩溃或者服务器主机crash的情况下，binary log 只有可能丢失最多一个语句或者一个事务。</a:t>
            </a:r>
            <a:r>
              <a:rPr lang="en-US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 </a:t>
            </a:r>
            <a:endParaRPr lang="en-US"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当设置为2，</a:t>
            </a:r>
            <a:r>
              <a:rPr lang="zh-CN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该模式速度较快，也比0安全。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只有在操作系统崩溃或者系统断电的情况下，上一秒钟所有事务数据才可能丢失。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4030" y="1652905"/>
            <a:ext cx="2707005" cy="535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安全和速度的比较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9" name="图片 19" descr="22664653_1386860293WCl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331720"/>
            <a:ext cx="6572250" cy="2940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2050" y="5622290"/>
            <a:ext cx="652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2,1000                 1,1000    1,1         1,1000         2,1000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4030" y="1652905"/>
            <a:ext cx="2707005" cy="535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安全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or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速度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94665" y="2337435"/>
            <a:ext cx="83712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系统性能和数据安全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是业务系统高可用稳定的必要因素。我们对系统的优化需要寻找一个平衡点，合适的才是最好的，根据</a:t>
            </a:r>
            <a:r>
              <a:rPr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不同的业务场景需求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，可以将两个参数做组合调整，以便是db系统的性能达到最优化。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>
              <a:buFont typeface="Wingdings" panose="05000000000000000000" charset="0"/>
              <a:buNone/>
            </a:pP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要使性能达到最优的话可以采取设置innodb_flush_log_at_trx_commit=</a:t>
            </a:r>
            <a:r>
              <a:rPr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，sync_binlog=</a:t>
            </a:r>
            <a:r>
              <a:rPr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 </a:t>
            </a:r>
            <a:r>
              <a: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(N为500 或1000) 且使用带蓄电池后备电源的缓存cache，防止系统断电异常。</a:t>
            </a:r>
            <a:endParaRPr b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InnoDB</a:t>
            </a:r>
            <a:r>
              <a:rPr lang="zh-CN" altLang="en-US"/>
              <a:t>启动选项和系统变量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4030" y="1652905"/>
            <a:ext cx="2707005" cy="5359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不同参数速率测试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92810" y="2385060"/>
            <a:ext cx="7358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test_card_packet_index为调用一个插入5条数据的函数800遍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0" name="图片 1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770" y="2753360"/>
            <a:ext cx="4696460" cy="568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1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3456305"/>
            <a:ext cx="5861050" cy="1144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函数逻辑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4030" y="1663700"/>
            <a:ext cx="83724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月充值的计算和改进：</a:t>
            </a:r>
            <a:r>
              <a:rPr lang="zh-CN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之前采取的策略是每一次从bills表中计算总的充值，之后改为在player 中增加字段，效率明显提升，图为改变策略前后对整个函数的测试：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83715" y="2807335"/>
            <a:ext cx="5576570" cy="87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83715" y="3935095"/>
            <a:ext cx="5576570" cy="845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e069057-36e6-4cf3-8df4-4e9d4b7fd9e1}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2386</Words>
  <Application>WPS 演示</Application>
  <PresentationFormat>全屏显示(4:3)</PresentationFormat>
  <Paragraphs>177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楷体</vt:lpstr>
      <vt:lpstr>Wingdings</vt:lpstr>
      <vt:lpstr>Lucida Console</vt:lpstr>
      <vt:lpstr>等线</vt:lpstr>
      <vt:lpstr>Arial Unicode MS</vt:lpstr>
      <vt:lpstr>等线 Light</vt:lpstr>
      <vt:lpstr>2016-VI主题</vt:lpstr>
      <vt:lpstr>活动三 小组展示</vt:lpstr>
      <vt:lpstr>InnoDB启动选项和系统变量</vt:lpstr>
      <vt:lpstr>InnoDB启动选项和系统变量</vt:lpstr>
      <vt:lpstr>InnoDB启动选项和系统变量</vt:lpstr>
      <vt:lpstr>InnoDB启动选项和系统变量</vt:lpstr>
      <vt:lpstr>InnoDB启动选项和系统变量</vt:lpstr>
      <vt:lpstr>InnoDB启动选项和系统变量</vt:lpstr>
      <vt:lpstr>InnoDB启动选项和系统变量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函数逻辑</vt:lpstr>
      <vt:lpstr>购买卡包优化前后对比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qq</cp:lastModifiedBy>
  <cp:revision>116</cp:revision>
  <dcterms:created xsi:type="dcterms:W3CDTF">2016-01-21T16:32:00Z</dcterms:created>
  <dcterms:modified xsi:type="dcterms:W3CDTF">2019-06-06T09:32:51Z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