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  <p:sldMasterId id="2147483694" r:id="rId2"/>
  </p:sldMasterIdLst>
  <p:notesMasterIdLst>
    <p:notesMasterId r:id="rId25"/>
  </p:notesMasterIdLst>
  <p:sldIdLst>
    <p:sldId id="261" r:id="rId3"/>
    <p:sldId id="260" r:id="rId4"/>
    <p:sldId id="326" r:id="rId5"/>
    <p:sldId id="329" r:id="rId6"/>
    <p:sldId id="344" r:id="rId7"/>
    <p:sldId id="328" r:id="rId8"/>
    <p:sldId id="330" r:id="rId9"/>
    <p:sldId id="346" r:id="rId10"/>
    <p:sldId id="331" r:id="rId11"/>
    <p:sldId id="332" r:id="rId12"/>
    <p:sldId id="345" r:id="rId13"/>
    <p:sldId id="347" r:id="rId14"/>
    <p:sldId id="334" r:id="rId15"/>
    <p:sldId id="340" r:id="rId16"/>
    <p:sldId id="335" r:id="rId17"/>
    <p:sldId id="337" r:id="rId18"/>
    <p:sldId id="336" r:id="rId19"/>
    <p:sldId id="341" r:id="rId20"/>
    <p:sldId id="342" r:id="rId21"/>
    <p:sldId id="343" r:id="rId22"/>
    <p:sldId id="348" r:id="rId23"/>
    <p:sldId id="25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0" autoAdjust="0"/>
    <p:restoredTop sz="94785" autoAdjust="0"/>
  </p:normalViewPr>
  <p:slideViewPr>
    <p:cSldViewPr snapToGrid="0">
      <p:cViewPr varScale="1">
        <p:scale>
          <a:sx n="66" d="100"/>
          <a:sy n="66" d="100"/>
        </p:scale>
        <p:origin x="67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621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1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578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9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9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49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31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4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2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63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61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81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58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19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7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 小组展示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162975" y="5069711"/>
            <a:ext cx="4404447" cy="539132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1400" dirty="0"/>
              <a:t>小组</a:t>
            </a:r>
            <a:r>
              <a:rPr lang="zh-CN" altLang="en-US" sz="1400" dirty="0" smtClean="0"/>
              <a:t>成员：侯政通、刘亚兰、赵胜龙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CDM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5" y="4402493"/>
            <a:ext cx="4449181" cy="15641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55508" y="3269264"/>
            <a:ext cx="1907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当用户拥有玩家权限的时候，拥有账户及账单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账单记录消费、充值记录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7" y="2251643"/>
            <a:ext cx="4443739" cy="2150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90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无后台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模式，我们需要记录玩家玩游戏的匹配状态，从而在有相应的玩家出现的时候，选择玩家进行游戏。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当玩家匹配游戏时，加入到队列中，进行等待。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CDM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34" y="2937866"/>
            <a:ext cx="3459235" cy="15664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66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当玩家开始游戏时，由于无后台，我们需要记录玩家出牌记录，然后更新玩家的前端界面，因此我们还有一个对战记录表，每插入一条数据，就更新相应的玩家界面。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CDM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34" y="3167026"/>
            <a:ext cx="4328932" cy="33265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85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两种声音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 游戏记录应该跟游戏相关，一局游戏对应一个记录。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 游戏记录应该跟玩家相关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，是玩家相互游戏的结果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CDM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3836050"/>
            <a:ext cx="4272041" cy="15114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709" y="3836050"/>
            <a:ext cx="4300998" cy="167687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96613" y="5331836"/>
            <a:ext cx="2639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/>
              <a:t>我们选择</a:t>
            </a:r>
            <a:r>
              <a:rPr lang="zh-CN" altLang="en-US" dirty="0" smtClean="0"/>
              <a:t>了这种，因为我们认为，游戏记录发生在玩家游戏</a:t>
            </a:r>
            <a:r>
              <a:rPr lang="zh-CN" altLang="en-US" dirty="0" smtClean="0"/>
              <a:t>之后产生的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6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登录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注册就是直接插入一条数据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登录就是查询玩家信息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14" y="2594542"/>
            <a:ext cx="8608981" cy="13693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383" y="4510527"/>
            <a:ext cx="5493441" cy="11848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66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充值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有一个字段记录账户余额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表记录用户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账户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，查询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用户的月消费，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值记录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可以通过查询来得到。（充值或者消费都将记录在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procedure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更好，这两个操作是一个事务。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28" y="3748556"/>
            <a:ext cx="7025602" cy="1448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97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抽奖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抽奖会根据用户 当月 充值额度来调整概率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返回用户的当月充值度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14" y="3164913"/>
            <a:ext cx="4544557" cy="2506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56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抽奖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然后根据玩家月充值度，我们的抽奖概率有一个简单的映射关系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iKun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 0.05 * (1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总额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/100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)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如果大于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0.2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0.2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lvl="2">
              <a:lnSpc>
                <a:spcPct val="14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iKun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(0.4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–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iKun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传说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) * (1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总额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/100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如果大于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0.5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，则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0.5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lvl="2">
              <a:lnSpc>
                <a:spcPct val="14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iKun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普通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 1-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iKun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传说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–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iKun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稀有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CardPakcet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中选出玩家抽中的卡牌，其稀有度根据算出的概率进行确定。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2" indent="0">
              <a:lnSpc>
                <a:spcPct val="14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23" y="4371259"/>
            <a:ext cx="4231964" cy="2235916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081852" y="5055166"/>
            <a:ext cx="1425540" cy="8942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flipH="1">
            <a:off x="7239688" y="4889052"/>
            <a:ext cx="1319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数字都是小组选的没有特别含义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8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抽奖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最后随机从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Packet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中选出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张，并且随机出相应的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概率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Card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自然连接得到抽中的卡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06" y="3176075"/>
            <a:ext cx="4952496" cy="23566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56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管理员禁用玩家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用户登录的时候，数据库同时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join forbids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where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条件判断中多一个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current_time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 &gt;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endtime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84" y="2745300"/>
            <a:ext cx="7433962" cy="6787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84" y="4483629"/>
            <a:ext cx="7433962" cy="1288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30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37436" y="2112442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029934" y="252010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410974" y="208362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CDM </a:t>
            </a:r>
            <a:r>
              <a:rPr lang="zh-CN" altLang="en-US" sz="2400" dirty="0" smtClean="0"/>
              <a:t>设计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337436" y="3032415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029934" y="344008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410974" y="300359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Function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设计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游戏匹配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游戏记录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当玩家点击开始匹配后，提示等待，数据库将玩家信息插入到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matchQueue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前端每隔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查询一下数据库，如果数据库匹配队列大于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条记录，那么立即开始匹配，按照匹配先后选择与玩家段位最接近的进行游戏。加入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playinglist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070" y="2961122"/>
            <a:ext cx="4729158" cy="8585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070" y="5041199"/>
            <a:ext cx="4729158" cy="15386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23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游戏匹配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游戏记录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游戏结束后，将游戏记录保存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21" y="2869243"/>
            <a:ext cx="6584195" cy="10661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0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用户</a:t>
            </a:r>
            <a:r>
              <a:rPr lang="zh-CN" altLang="en-US" dirty="0"/>
              <a:t>分为</a:t>
            </a:r>
            <a:r>
              <a:rPr lang="zh-CN" altLang="en-US" dirty="0">
                <a:solidFill>
                  <a:srgbClr val="FF0000"/>
                </a:solidFill>
              </a:rPr>
              <a:t>管理员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玩家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   用户含有</a:t>
            </a:r>
            <a:r>
              <a:rPr lang="zh-CN" altLang="en-US" dirty="0">
                <a:solidFill>
                  <a:srgbClr val="FF0000"/>
                </a:solidFill>
              </a:rPr>
              <a:t>手机、邮箱、用户名、密码</a:t>
            </a:r>
            <a:r>
              <a:rPr lang="zh-CN" altLang="en-US" dirty="0"/>
              <a:t>；玩家还有</a:t>
            </a:r>
            <a:r>
              <a:rPr lang="zh-CN" altLang="en-US" dirty="0">
                <a:solidFill>
                  <a:srgbClr val="FF0000"/>
                </a:solidFill>
              </a:rPr>
              <a:t>昵称、段位</a:t>
            </a:r>
            <a:r>
              <a:rPr lang="zh-CN" altLang="en-US" dirty="0"/>
              <a:t>等。</a:t>
            </a:r>
          </a:p>
          <a:p>
            <a:pPr lvl="1"/>
            <a:r>
              <a:rPr lang="zh-CN" altLang="en-US" dirty="0"/>
              <a:t>   玩家会持有多张</a:t>
            </a:r>
            <a:r>
              <a:rPr lang="zh-CN" altLang="en-US" dirty="0">
                <a:solidFill>
                  <a:srgbClr val="FF0000"/>
                </a:solidFill>
              </a:rPr>
              <a:t>卡</a:t>
            </a:r>
            <a:r>
              <a:rPr lang="zh-CN" altLang="en-US" dirty="0"/>
              <a:t>，每张卡有</a:t>
            </a:r>
            <a:r>
              <a:rPr lang="zh-CN" altLang="en-US" dirty="0">
                <a:solidFill>
                  <a:srgbClr val="FF0000"/>
                </a:solidFill>
              </a:rPr>
              <a:t>名称、描述、类型、稀有度</a:t>
            </a:r>
            <a:r>
              <a:rPr lang="zh-CN" altLang="en-US" dirty="0"/>
              <a:t>等信息。玩家可以充值购买</a:t>
            </a:r>
            <a:r>
              <a:rPr lang="zh-CN" altLang="en-US" dirty="0">
                <a:solidFill>
                  <a:srgbClr val="FF0000"/>
                </a:solidFill>
              </a:rPr>
              <a:t>卡包</a:t>
            </a:r>
            <a:r>
              <a:rPr lang="zh-CN" altLang="en-US" dirty="0"/>
              <a:t>，并且需要根据用户的当前</a:t>
            </a:r>
            <a:r>
              <a:rPr lang="zh-CN" altLang="en-US" dirty="0">
                <a:solidFill>
                  <a:srgbClr val="FF0000"/>
                </a:solidFill>
              </a:rPr>
              <a:t>月度充值总额</a:t>
            </a:r>
            <a:r>
              <a:rPr lang="zh-CN" altLang="en-US" dirty="0"/>
              <a:t>来增加他</a:t>
            </a:r>
            <a:r>
              <a:rPr lang="zh-CN" altLang="en-US" dirty="0">
                <a:solidFill>
                  <a:srgbClr val="FF0000"/>
                </a:solidFill>
              </a:rPr>
              <a:t>获得稀有卡的概率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   玩家可以将卡牌组成多个</a:t>
            </a:r>
            <a:r>
              <a:rPr lang="zh-CN" altLang="en-US" dirty="0">
                <a:solidFill>
                  <a:srgbClr val="FF0000"/>
                </a:solidFill>
              </a:rPr>
              <a:t>卡组</a:t>
            </a:r>
            <a:r>
              <a:rPr lang="zh-CN" altLang="en-US" dirty="0"/>
              <a:t>，每个卡组必须是</a:t>
            </a:r>
            <a:r>
              <a:rPr lang="en-US" altLang="zh-CN" dirty="0"/>
              <a:t>30</a:t>
            </a:r>
            <a:r>
              <a:rPr lang="zh-CN" altLang="en-US" dirty="0"/>
              <a:t>张卡，同名卡</a:t>
            </a:r>
            <a:r>
              <a:rPr lang="en-US" altLang="zh-CN" dirty="0"/>
              <a:t>(</a:t>
            </a:r>
            <a:r>
              <a:rPr lang="zh-CN" altLang="en-US" dirty="0"/>
              <a:t>不论稀有度</a:t>
            </a:r>
            <a:r>
              <a:rPr lang="en-US" altLang="zh-CN" dirty="0"/>
              <a:t>)</a:t>
            </a:r>
            <a:r>
              <a:rPr lang="zh-CN" altLang="en-US" dirty="0"/>
              <a:t>在同一个卡组中只能放置一张。</a:t>
            </a:r>
          </a:p>
          <a:p>
            <a:pPr lvl="1"/>
            <a:r>
              <a:rPr lang="zh-CN" altLang="en-US" dirty="0"/>
              <a:t>   玩家可以在线匹配，匹配将根据自己的段位，找到同时在进行匹配且段位最接近的玩家开始对战。每赢一局升一段，输一局掉一段，如果某玩家连输</a:t>
            </a:r>
            <a:r>
              <a:rPr lang="en-US" altLang="zh-CN" dirty="0"/>
              <a:t>5</a:t>
            </a:r>
            <a:r>
              <a:rPr lang="zh-CN" altLang="en-US" dirty="0"/>
              <a:t>把，需要给他匹配一个至少比他当前段位低</a:t>
            </a:r>
            <a:r>
              <a:rPr lang="en-US" altLang="zh-CN" dirty="0"/>
              <a:t>5</a:t>
            </a:r>
            <a:r>
              <a:rPr lang="zh-CN" altLang="en-US" dirty="0"/>
              <a:t>段的最接近玩家。</a:t>
            </a:r>
          </a:p>
          <a:p>
            <a:pPr lvl="1"/>
            <a:r>
              <a:rPr lang="zh-CN" altLang="en-US" dirty="0"/>
              <a:t>   管理员可以对有违规行为的玩家进行封禁，封禁可以是几天、几个月、也可以是永久。 </a:t>
            </a:r>
          </a:p>
          <a:p>
            <a:pPr lvl="1"/>
            <a:r>
              <a:rPr lang="zh-CN" altLang="en-US" dirty="0"/>
              <a:t>   玩家可以查看自己的</a:t>
            </a:r>
            <a:r>
              <a:rPr lang="zh-CN" altLang="en-US" dirty="0">
                <a:solidFill>
                  <a:srgbClr val="FF0000"/>
                </a:solidFill>
              </a:rPr>
              <a:t>历史战绩</a:t>
            </a:r>
            <a:r>
              <a:rPr lang="zh-CN" altLang="en-US" dirty="0"/>
              <a:t>（每局和谁比试、胜负如何），当前段位，</a:t>
            </a:r>
            <a:r>
              <a:rPr lang="zh-CN" altLang="en-US" dirty="0">
                <a:solidFill>
                  <a:srgbClr val="FF0000"/>
                </a:solidFill>
              </a:rPr>
              <a:t>总胜率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近一个月内每日胜率趋势变化</a:t>
            </a:r>
          </a:p>
          <a:p>
            <a:pPr lvl="1">
              <a:lnSpc>
                <a:spcPct val="14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CDM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56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User</a:t>
            </a:r>
          </a:p>
          <a:p>
            <a:pPr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开始我们组是这么设计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的，这里有一个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relation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连接到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identity,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代表用户身份（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admin””player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CDM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55" y="2204166"/>
            <a:ext cx="5062371" cy="22351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7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User</a:t>
            </a:r>
          </a:p>
          <a:p>
            <a:pPr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那么玩家的信息应该怎么处理呢？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继承？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CDM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042" y="2052830"/>
            <a:ext cx="4961740" cy="15468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042" y="4606307"/>
            <a:ext cx="4961740" cy="17901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0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权限控制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CDM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52223" y="2497872"/>
            <a:ext cx="80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权限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64817" y="3767693"/>
            <a:ext cx="44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510739" y="3070130"/>
            <a:ext cx="1763466" cy="218638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flipH="1">
            <a:off x="6558514" y="3070130"/>
            <a:ext cx="1715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好处：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可以很方便的更改权限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管理员可以拥有用户权限。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723" y="2113044"/>
            <a:ext cx="3247319" cy="43115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22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Card</a:t>
            </a:r>
          </a:p>
          <a:p>
            <a:pPr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ard_id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),  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card_name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rarity)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但是，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card_name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type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非主属性对主属性部份依赖，不符合第二范式。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于是，我们组改了一下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table:</a:t>
            </a:r>
          </a:p>
          <a:p>
            <a:pPr lvl="1">
              <a:lnSpc>
                <a:spcPct val="14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CDM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77052" y="2966224"/>
            <a:ext cx="230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4899604" y="2141285"/>
            <a:ext cx="30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</a:t>
            </a:r>
            <a:r>
              <a:rPr lang="zh-CN" altLang="en-US" dirty="0" smtClean="0"/>
              <a:t>组一开始是这么设计的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12" y="2145171"/>
            <a:ext cx="3427693" cy="16421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81286" y="2647833"/>
            <a:ext cx="25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但是，符合第三范式吗？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412" y="5260716"/>
            <a:ext cx="6402283" cy="13464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88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Card</a:t>
            </a:r>
          </a:p>
          <a:p>
            <a:pPr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CDM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2282090"/>
            <a:ext cx="3820304" cy="29560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8309" y="3223097"/>
            <a:ext cx="255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用户可以组自己的卡组，卡组包含卡牌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4841901" y="4375230"/>
            <a:ext cx="174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每个卡</a:t>
            </a:r>
            <a:r>
              <a:rPr lang="zh-CN" altLang="en-US" dirty="0" smtClean="0"/>
              <a:t>组必须包含</a:t>
            </a:r>
            <a:r>
              <a:rPr lang="en-US" altLang="zh-CN" dirty="0" smtClean="0"/>
              <a:t>30</a:t>
            </a:r>
            <a:r>
              <a:rPr lang="zh-CN" altLang="en-US" dirty="0" smtClean="0"/>
              <a:t>张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7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CardPacket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我们组对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Packet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的设计类似订单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CDM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602980" y="6242050"/>
            <a:ext cx="43624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/>
              <a:ea typeface="等线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0105" y="2850478"/>
            <a:ext cx="2727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卡包有不同种类</a:t>
            </a:r>
            <a:r>
              <a:rPr lang="zh-CN" altLang="en-US" dirty="0" smtClean="0"/>
              <a:t>和价格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Ics</a:t>
            </a:r>
            <a:r>
              <a:rPr lang="zh-CN" altLang="en-US" dirty="0" smtClean="0"/>
              <a:t>长者加持包，</a:t>
            </a:r>
            <a:r>
              <a:rPr lang="en-US" altLang="zh-CN" dirty="0" smtClean="0"/>
              <a:t>	   100</a:t>
            </a:r>
          </a:p>
          <a:p>
            <a:r>
              <a:rPr lang="en-US" altLang="zh-CN" dirty="0" err="1" smtClean="0"/>
              <a:t>iKun</a:t>
            </a:r>
            <a:r>
              <a:rPr lang="zh-CN" altLang="en-US" dirty="0" smtClean="0"/>
              <a:t>限定篮球技能    </a:t>
            </a:r>
            <a:r>
              <a:rPr lang="en-US" altLang="zh-CN" dirty="0" smtClean="0"/>
              <a:t>20</a:t>
            </a:r>
          </a:p>
          <a:p>
            <a:r>
              <a:rPr lang="en-US" altLang="zh-CN" dirty="0" err="1" smtClean="0"/>
              <a:t>Jboss</a:t>
            </a:r>
            <a:r>
              <a:rPr lang="zh-CN" altLang="en-US" dirty="0" smtClean="0"/>
              <a:t>智慧加成包</a:t>
            </a:r>
            <a:r>
              <a:rPr lang="en-US" altLang="zh-CN" dirty="0" smtClean="0"/>
              <a:t>	    100</a:t>
            </a:r>
          </a:p>
          <a:p>
            <a:r>
              <a:rPr lang="en-US" altLang="zh-CN" dirty="0" smtClean="0"/>
              <a:t>.web</a:t>
            </a:r>
            <a:r>
              <a:rPr lang="zh-CN" altLang="en-US" dirty="0" smtClean="0"/>
              <a:t>每周</a:t>
            </a:r>
            <a:r>
              <a:rPr lang="en-US" altLang="zh-CN" dirty="0" err="1" smtClean="0"/>
              <a:t>ddl</a:t>
            </a:r>
            <a:r>
              <a:rPr lang="zh-CN" altLang="en-US" dirty="0" smtClean="0"/>
              <a:t>消失包   </a:t>
            </a:r>
            <a:r>
              <a:rPr lang="en-US" altLang="zh-CN" dirty="0" smtClean="0"/>
              <a:t>100</a:t>
            </a:r>
          </a:p>
          <a:p>
            <a:r>
              <a:rPr lang="zh-CN" altLang="en-US" dirty="0"/>
              <a:t>微</a:t>
            </a:r>
            <a:r>
              <a:rPr lang="zh-CN" altLang="en-US" dirty="0" smtClean="0"/>
              <a:t>服务自动生成包</a:t>
            </a:r>
            <a:r>
              <a:rPr lang="en-US" altLang="zh-CN" dirty="0"/>
              <a:t> </a:t>
            </a:r>
            <a:r>
              <a:rPr lang="en-US" altLang="zh-CN" dirty="0" smtClean="0"/>
              <a:t>   100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39" y="2561896"/>
            <a:ext cx="3205692" cy="404527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19240" y="5393803"/>
            <a:ext cx="2222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packet</a:t>
            </a:r>
            <a:r>
              <a:rPr lang="zh-CN" altLang="en-US" dirty="0" smtClean="0"/>
              <a:t>内是卡的名字，注意同名卡可以有不同稀有度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81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1_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2370</TotalTime>
  <Words>766</Words>
  <Application>Microsoft Office PowerPoint</Application>
  <PresentationFormat>全屏显示(4:3)</PresentationFormat>
  <Paragraphs>208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Calibri</vt:lpstr>
      <vt:lpstr>Wingdings</vt:lpstr>
      <vt:lpstr>2016-VI主题</vt:lpstr>
      <vt:lpstr>1_2016-VI主题</vt:lpstr>
      <vt:lpstr>活动三 小组展示</vt:lpstr>
      <vt:lpstr>目录 Contents</vt:lpstr>
      <vt:lpstr>CDM 设计</vt:lpstr>
      <vt:lpstr>CDM 设计</vt:lpstr>
      <vt:lpstr>CDM 设计</vt:lpstr>
      <vt:lpstr>CDM 设计</vt:lpstr>
      <vt:lpstr>CDM 设计</vt:lpstr>
      <vt:lpstr>CDM 设计</vt:lpstr>
      <vt:lpstr>CDM 设计</vt:lpstr>
      <vt:lpstr>CDM 设计</vt:lpstr>
      <vt:lpstr>CDM 设计</vt:lpstr>
      <vt:lpstr>CDM 设计</vt:lpstr>
      <vt:lpstr>CDM 设计</vt:lpstr>
      <vt:lpstr>Function实现</vt:lpstr>
      <vt:lpstr>Function实现</vt:lpstr>
      <vt:lpstr>Function 设计</vt:lpstr>
      <vt:lpstr>Function 设计</vt:lpstr>
      <vt:lpstr>Function 设计</vt:lpstr>
      <vt:lpstr>Function 设计</vt:lpstr>
      <vt:lpstr>Function 设计</vt:lpstr>
      <vt:lpstr>Function 设计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zhao shenglong</cp:lastModifiedBy>
  <cp:revision>136</cp:revision>
  <dcterms:created xsi:type="dcterms:W3CDTF">2016-01-21T16:32:22Z</dcterms:created>
  <dcterms:modified xsi:type="dcterms:W3CDTF">2019-05-08T11:38:31Z</dcterms:modified>
</cp:coreProperties>
</file>