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9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60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 –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Course: Database – Session 14</a:t>
            </a:r>
          </a:p>
        </p:txBody>
      </p:sp>
      <p:pic>
        <p:nvPicPr>
          <p:cNvPr id="5" name="Picture 4" descr="A purple and white logo&#10;&#10;AI-generated content may be incorrect.">
            <a:extLst>
              <a:ext uri="{FF2B5EF4-FFF2-40B4-BE49-F238E27FC236}">
                <a16:creationId xmlns:a16="http://schemas.microsoft.com/office/drawing/2014/main" id="{AF2B68BC-701F-20EA-8276-6D59ACC8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73" y="2019283"/>
            <a:ext cx="6347714" cy="3880773"/>
          </a:xfrm>
        </p:spPr>
        <p:txBody>
          <a:bodyPr>
            <a:normAutofit/>
          </a:bodyPr>
          <a:lstStyle/>
          <a:p>
            <a:r>
              <a:rPr sz="2400" dirty="0"/>
              <a:t>Questions &amp; Answers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39A08125-225A-355D-4852-89E7B547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5A2D-6270-1A2C-0440-735AF94B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1122-B27C-0281-12A5-EE273E82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Abu Bakr E Ceesay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Farisahilmi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Rezal</a:t>
            </a:r>
            <a:r>
              <a:rPr lang="en-US" sz="2800" dirty="0"/>
              <a:t> </a:t>
            </a:r>
            <a:r>
              <a:rPr lang="en-US" sz="2800" dirty="0" err="1"/>
              <a:t>Fauzian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Drame</a:t>
            </a:r>
            <a:r>
              <a:rPr lang="en-US" sz="2800" dirty="0"/>
              <a:t> Ibrahima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Fathima </a:t>
            </a:r>
            <a:r>
              <a:rPr lang="en-US" sz="2800" dirty="0" err="1"/>
              <a:t>Saafa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⁠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BC913D68-D813-8DD9-EC49-220A91FA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This project demonstrates the creation of a Library Management System using Python and SQLite. The focus was on implementing Data Definition Language (DDL) and Data Manipulation Language (DML).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39D16158-C5F9-8260-D04B-C686BB1E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The system uses five master data tables:</a:t>
            </a:r>
          </a:p>
          <a:p>
            <a:r>
              <a:rPr sz="2000" dirty="0"/>
              <a:t>- Authors</a:t>
            </a:r>
          </a:p>
          <a:p>
            <a:r>
              <a:rPr sz="2000" dirty="0"/>
              <a:t>- Books</a:t>
            </a:r>
          </a:p>
          <a:p>
            <a:r>
              <a:rPr sz="2000" dirty="0"/>
              <a:t>- Members</a:t>
            </a:r>
          </a:p>
          <a:p>
            <a:r>
              <a:rPr sz="2000" dirty="0"/>
              <a:t>- Staff</a:t>
            </a:r>
          </a:p>
          <a:p>
            <a:r>
              <a:rPr sz="2000" dirty="0"/>
              <a:t>- Loans</a:t>
            </a:r>
          </a:p>
          <a:p>
            <a:endParaRPr sz="2000" dirty="0"/>
          </a:p>
          <a:p>
            <a:r>
              <a:rPr sz="2000" dirty="0"/>
              <a:t>Each table is linked using primary and foreign keys.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81C7788D-61D7-323D-A522-72516EF5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DDL –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CREATE TABLE command was used to define all five tables with appropriate data types and constraints. FOREIGN KEY constraints ensure referential integrity between tables.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0FBDBA0B-25D6-75BE-1882-1584ACE1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DML –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400" dirty="0"/>
              <a:t>INSERT: to populate each table with sample data</a:t>
            </a:r>
          </a:p>
          <a:p>
            <a:r>
              <a:rPr sz="2400" dirty="0"/>
              <a:t>- UPDATE: to change existing member email</a:t>
            </a:r>
          </a:p>
          <a:p>
            <a:r>
              <a:rPr sz="2400" dirty="0"/>
              <a:t>- REPLACE: to update a book’s information</a:t>
            </a:r>
          </a:p>
          <a:p>
            <a:r>
              <a:rPr sz="2400" dirty="0"/>
              <a:t>- TRUNCATE (DELETE FROM): to clear the Staff table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53D3AF7F-1D5D-0755-1208-E56EF99A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6658"/>
            <a:ext cx="7924802" cy="4484706"/>
          </a:xfrm>
        </p:spPr>
        <p:txBody>
          <a:bodyPr/>
          <a:lstStyle/>
          <a:p>
            <a:r>
              <a:rPr dirty="0"/>
              <a:t>• Screenshot: Tables Created</a:t>
            </a:r>
          </a:p>
          <a:p>
            <a:r>
              <a:rPr dirty="0"/>
              <a:t>• Screenshot: Data Inserted</a:t>
            </a:r>
          </a:p>
          <a:p>
            <a:r>
              <a:rPr dirty="0"/>
              <a:t>• Screenshot: After UPDATE / REPLACE / TRUNCATE</a:t>
            </a:r>
          </a:p>
          <a:p>
            <a:endParaRPr dirty="0"/>
          </a:p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81808-7341-85AE-63DB-6DDCF67A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790372"/>
            <a:ext cx="7617865" cy="3748074"/>
          </a:xfrm>
          <a:prstGeom prst="rect">
            <a:avLst/>
          </a:prstGeom>
        </p:spPr>
      </p:pic>
      <p:pic>
        <p:nvPicPr>
          <p:cNvPr id="12" name="Picture 11" descr="A purple and white logo&#10;&#10;AI-generated content may be incorrect.">
            <a:extLst>
              <a:ext uri="{FF2B5EF4-FFF2-40B4-BE49-F238E27FC236}">
                <a16:creationId xmlns:a16="http://schemas.microsoft.com/office/drawing/2014/main" id="{42709E75-86D3-7D29-2559-3D55BDB2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Had to simulate TRUNCATE in SQLite using DELETE FROM</a:t>
            </a:r>
          </a:p>
          <a:p>
            <a:r>
              <a:rPr sz="2400" dirty="0"/>
              <a:t>- Managed foreign key relationships carefully</a:t>
            </a:r>
          </a:p>
          <a:p>
            <a:r>
              <a:rPr sz="2400" dirty="0"/>
              <a:t>- Ensured proper data flow across all tables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D39EE301-B35A-3384-39C5-7AB31C5C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This project successfully demonstrated DDL and DML in a real-world scenario using Python and SQLite.</a:t>
            </a:r>
          </a:p>
          <a:p>
            <a:endParaRPr sz="2400" dirty="0"/>
          </a:p>
          <a:p>
            <a:r>
              <a:rPr sz="2400" dirty="0"/>
              <a:t>We created a multi-table database, handled data operations, and explored key SQL commands with integrity.</a:t>
            </a:r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9AEC9E35-24D5-DF67-A750-FC33BC71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056"/>
            <a:ext cx="956747" cy="9579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252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Library Management System – Group Project</vt:lpstr>
      <vt:lpstr>Group Members</vt:lpstr>
      <vt:lpstr>Introduction</vt:lpstr>
      <vt:lpstr>Database Structure</vt:lpstr>
      <vt:lpstr>DDL – Table Creation</vt:lpstr>
      <vt:lpstr>DML – Data Manipulation</vt:lpstr>
      <vt:lpstr>Demo: Screenshots</vt:lpstr>
      <vt:lpstr>Challenges &amp; Solutions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Abu Bakr E Ceesay</cp:lastModifiedBy>
  <cp:revision>3</cp:revision>
  <dcterms:created xsi:type="dcterms:W3CDTF">2013-01-27T09:14:16Z</dcterms:created>
  <dcterms:modified xsi:type="dcterms:W3CDTF">2025-06-07T13:47:22Z</dcterms:modified>
  <cp:category/>
</cp:coreProperties>
</file>