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32D4-A9FE-7E00-10B2-D6ADE195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60B9A-CEF5-7545-1130-D1FB7C82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B534-67B7-4AF3-AA85-B39AFA94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A9F1-F9E4-57BE-2862-AB986A7E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3BA1-266F-FF6B-4844-BDE64DC3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161-811F-E89D-EF88-E9E8DC72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2FD29-375B-CDE7-295D-39B707E33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362C-E6B8-E4F6-9812-728DA7B3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A2AF-0CED-DE2B-1928-1B84C2DD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77AC-D2EB-0C09-9C82-74732B8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D4FA2-FEED-D0F0-06AC-8A00FCD8C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EB13-E155-9390-09D5-12CEF4AAF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40D9-AE82-AA3E-9F58-288821FC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AE68-7BBD-C6CC-917E-F2E9FDE3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D23-C49E-1682-09ED-749CF01D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0A3C-ED73-E2D0-1C93-DE9E6D6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06FA-F18C-8DAE-3F58-413238AB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57C1-1666-BD0B-95A0-D40D7341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46A1-9A99-F580-539A-40C9B84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B337-7FC3-8ABA-3A16-44C09397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E289-3395-E4AE-789A-41D1E27B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A46D-1B92-FB0F-AE70-BBFCF126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5466-3F77-50F8-7300-E1C52487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C249-C9D8-A39E-D9F4-F1C81061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A1DB-946F-9380-F17E-014F15AA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1AE2-7361-CCEE-E7D4-51B0F535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5D17-587A-1926-70AC-C7C042F9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7A900-A318-76A7-17A6-56E10CC9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93503-6A49-1BB6-47B1-5139834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5FE0-444B-70D2-A424-5CF82571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E8FA-1835-C5F3-E784-A8C68AD5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46E3-E56E-FF41-D697-E1F64581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ED207-75B9-9755-A55B-AA5A1778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A3E35-AAFF-E55E-7B75-9ACAEE9DE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3EE94-CC6C-0555-439E-9E4744BF5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965EA-C678-E0F3-A3C7-40991438B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03FD5-2EDD-07DB-DABA-4D267B4C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53B16-FEC8-7C28-B1E1-CB1A223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AF71-0F17-C855-D1F1-2A7589A6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A7DD-3B12-9361-ECB2-B39DBE98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7DE3E-C372-B6EF-F966-1333AEC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7B45-AAF5-41B3-CF25-DFBC8762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12B-6374-363F-EBF9-9D65C806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F07EA-9291-90CB-E88E-4AC14E29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C4BB9-909D-5643-C968-8F5B835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9C42D-7363-F71D-63B1-AABC2DDF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8257-E0EC-E92E-B1ED-824C7305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86AE-9030-A2B6-FF9B-1EE31D94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519F-7AF8-AA40-9A94-685B0AB69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FEE01-9E38-148A-83EB-07367C87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589B-F0AE-77AD-C911-889840E5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0C9B-903A-FDC9-619A-182FFD0C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3552-3061-6834-98FB-E2918314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1DDD-5EAF-2638-AA5C-2EF40F1B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64B63-F492-91BF-D884-88EF5A99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F7D20-D8B7-35CB-5416-8C815565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5D3D6-D81C-6556-A054-4F89C8A5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46A9D-369C-E4C1-19EE-94B7FABD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C2A03-6277-293E-3550-F3187716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6AF6-5067-F4A5-9DE6-2AFB4586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B7ED-D663-17A8-9491-65D4BEB6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27C8-452B-4744-AD12-2DB76EC504D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4CB9-6F07-2C81-FF34-C045541B0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68F2-EA99-FE11-3234-309676E5F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D5FF-6F38-42EE-9568-EFD4CF48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7258-85C5-207C-E33B-07A20DC83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FD412-446F-0B7B-900B-B906620EC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Hu</dc:creator>
  <cp:lastModifiedBy>Ethan Hu</cp:lastModifiedBy>
  <cp:revision>1</cp:revision>
  <dcterms:created xsi:type="dcterms:W3CDTF">2023-03-21T00:06:58Z</dcterms:created>
  <dcterms:modified xsi:type="dcterms:W3CDTF">2023-03-21T00:08:19Z</dcterms:modified>
</cp:coreProperties>
</file>