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56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16000"/>
                <a:lumMod val="4000"/>
                <a:lumOff val="96000"/>
              </a:schemeClr>
            </a:gs>
            <a:gs pos="46000">
              <a:schemeClr val="accent5">
                <a:lumMod val="73000"/>
                <a:alpha val="81000"/>
              </a:schemeClr>
            </a:gs>
            <a:gs pos="0">
              <a:schemeClr val="accent4">
                <a:lumMod val="60000"/>
                <a:lumOff val="40000"/>
                <a:alpha val="4000"/>
              </a:schemeClr>
            </a:gs>
            <a:gs pos="100000">
              <a:schemeClr val="accent4">
                <a:lumMod val="5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4CB2-D08C-4914-59ED-06F0E6248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Рисунок 5" descr="Изображение выглядит как облако, небо, строительство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C5CF8198-CF44-9A2A-DBC4-CB1C57FCD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2" y="236"/>
            <a:ext cx="12188931" cy="68768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D69C04-5983-58DB-3628-2B6616C83B1B}"/>
              </a:ext>
            </a:extLst>
          </p:cNvPr>
          <p:cNvSpPr/>
          <p:nvPr/>
        </p:nvSpPr>
        <p:spPr>
          <a:xfrm>
            <a:off x="-97724" y="-48446"/>
            <a:ext cx="12365854" cy="711708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BFDB0-FB04-1D84-4D47-5A1C7EF9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86" y="3510095"/>
            <a:ext cx="9994373" cy="2226244"/>
          </a:xfrm>
        </p:spPr>
        <p:txBody>
          <a:bodyPr anchor="t">
            <a:normAutofit/>
          </a:bodyPr>
          <a:lstStyle/>
          <a:p>
            <a:r>
              <a:rPr lang="en-US" dirty="0"/>
              <a:t>Telegram-Bot-</a:t>
            </a:r>
            <a:r>
              <a:rPr lang="ru-RU" dirty="0"/>
              <a:t>планировщик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6AF23B-0360-EB0E-91A6-9C0C3B2BC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6"/>
            <a:ext cx="7974719" cy="2713192"/>
          </a:xfrm>
        </p:spPr>
        <p:txBody>
          <a:bodyPr anchor="b">
            <a:normAutofit/>
          </a:bodyPr>
          <a:lstStyle/>
          <a:p>
            <a:endParaRPr lang="ru-RU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B670F-BCB5-4CA1-FDD7-EF076713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облако, на открытом воздухе, небо, небоскреб&#10;&#10;Автоматически созданное описание">
            <a:extLst>
              <a:ext uri="{FF2B5EF4-FFF2-40B4-BE49-F238E27FC236}">
                <a16:creationId xmlns:a16="http://schemas.microsoft.com/office/drawing/2014/main" id="{F5AF08D7-2A8D-106B-FCD6-E66F6977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E3C74D-919F-4795-56AC-DA5BBCC25C55}"/>
              </a:ext>
            </a:extLst>
          </p:cNvPr>
          <p:cNvSpPr/>
          <p:nvPr/>
        </p:nvSpPr>
        <p:spPr>
          <a:xfrm>
            <a:off x="19536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6000"/>
                  <a:lumMod val="4000"/>
                  <a:lumOff val="96000"/>
                </a:schemeClr>
              </a:gs>
              <a:gs pos="40000">
                <a:schemeClr val="tx1">
                  <a:lumMod val="0"/>
                  <a:alpha val="50000"/>
                </a:schemeClr>
              </a:gs>
              <a:gs pos="0">
                <a:schemeClr val="tx1">
                  <a:lumMod val="50000"/>
                  <a:lumOff val="50000"/>
                  <a:alpha val="16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20A1-33E4-FD7A-8019-3B56866ACD13}"/>
              </a:ext>
            </a:extLst>
          </p:cNvPr>
          <p:cNvSpPr txBox="1"/>
          <p:nvPr/>
        </p:nvSpPr>
        <p:spPr>
          <a:xfrm>
            <a:off x="4160520" y="2274837"/>
            <a:ext cx="774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Помощь в планировании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Экономия времени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Контроль за выполнением планов</a:t>
            </a:r>
          </a:p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Успех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606C684-48DF-9614-6D6B-B6277C6E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6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577CE-455F-95DE-F682-18998BB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 descr="Изображение выглядит как снимок экрана, зеленый, текс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DCC298A7-BB24-B7EE-8CDA-E6A255139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8DB109-BAD2-736C-19F9-F38B00BBE752}"/>
              </a:ext>
            </a:extLst>
          </p:cNvPr>
          <p:cNvSpPr/>
          <p:nvPr/>
        </p:nvSpPr>
        <p:spPr>
          <a:xfrm>
            <a:off x="-320040" y="-236220"/>
            <a:ext cx="12832080" cy="7330440"/>
          </a:xfrm>
          <a:prstGeom prst="rect">
            <a:avLst/>
          </a:prstGeom>
          <a:gradFill>
            <a:gsLst>
              <a:gs pos="0">
                <a:schemeClr val="accent1">
                  <a:alpha val="16000"/>
                  <a:lumMod val="4000"/>
                  <a:lumOff val="96000"/>
                </a:schemeClr>
              </a:gs>
              <a:gs pos="57000">
                <a:schemeClr val="tx1">
                  <a:alpha val="81000"/>
                  <a:lumMod val="0"/>
                </a:schemeClr>
              </a:gs>
              <a:gs pos="100000">
                <a:schemeClr val="tx1">
                  <a:lumMod val="50000"/>
                  <a:lumOff val="50000"/>
                  <a:alpha val="61000"/>
                </a:schemeClr>
              </a:gs>
              <a:gs pos="0">
                <a:schemeClr val="tx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69F48C-47EA-CDD2-7E9F-FB0D1D82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" y="1977390"/>
            <a:ext cx="11500172" cy="2903220"/>
          </a:xfrm>
        </p:spPr>
        <p:txBody>
          <a:bodyPr/>
          <a:lstStyle/>
          <a:p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CommandHandler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Application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ReplyKeyboardMarkup</a:t>
            </a:r>
            <a:endParaRPr lang="en-US" altLang="ru-RU" sz="3600" dirty="0">
              <a:solidFill>
                <a:schemeClr val="bg1"/>
              </a:solidFill>
            </a:endParaRPr>
          </a:p>
          <a:p>
            <a:r>
              <a:rPr kumimoji="0" lang="ru-RU" altLang="ru-RU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randrange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90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EA67E2-9C88-64F8-1546-931C491BECB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6515BA-F7AD-6806-D6FC-3B3D22AF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5"/>
          <a:stretch/>
        </p:blipFill>
        <p:spPr>
          <a:xfrm>
            <a:off x="-1" y="0"/>
            <a:ext cx="9159241" cy="6858000"/>
          </a:xfrm>
          <a:prstGeom prst="rightBracket">
            <a:avLst>
              <a:gd name="adj" fmla="val 50000"/>
            </a:avLst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73ADA-B030-FA2E-E9E0-7BAF6BCD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95502-D367-EEB4-F391-B633EE482D87}"/>
              </a:ext>
            </a:extLst>
          </p:cNvPr>
          <p:cNvSpPr txBox="1"/>
          <p:nvPr/>
        </p:nvSpPr>
        <p:spPr>
          <a:xfrm>
            <a:off x="9326880" y="2551837"/>
            <a:ext cx="7376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3600" dirty="0" err="1"/>
              <a:t>add_task</a:t>
            </a:r>
            <a:endParaRPr lang="en-BZ" sz="3600" dirty="0"/>
          </a:p>
          <a:p>
            <a:r>
              <a:rPr lang="en-BZ" sz="3600" dirty="0" err="1"/>
              <a:t>all_task</a:t>
            </a:r>
            <a:endParaRPr lang="en-BZ" sz="3600" dirty="0"/>
          </a:p>
          <a:p>
            <a:r>
              <a:rPr lang="en-BZ" sz="3600" dirty="0" err="1"/>
              <a:t>remove_task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017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FE5FB-83CF-2810-6537-C930BC41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C7EDE2-11CA-A1B4-4E8D-D100B39441FB}"/>
              </a:ext>
            </a:extLst>
          </p:cNvPr>
          <p:cNvSpPr/>
          <p:nvPr/>
        </p:nvSpPr>
        <p:spPr>
          <a:xfrm>
            <a:off x="-15492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2222D75-C630-7618-4CC9-7D84F8AED99B}"/>
              </a:ext>
            </a:extLst>
          </p:cNvPr>
          <p:cNvSpPr/>
          <p:nvPr/>
        </p:nvSpPr>
        <p:spPr>
          <a:xfrm>
            <a:off x="6599173" y="-121921"/>
            <a:ext cx="14417040" cy="71673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 descr="Изображение выглядит как дизайн&#10;&#10;Автоматически созданное описание со средним доверительным уровнем">
            <a:extLst>
              <a:ext uri="{FF2B5EF4-FFF2-40B4-BE49-F238E27FC236}">
                <a16:creationId xmlns:a16="http://schemas.microsoft.com/office/drawing/2014/main" id="{25A55A35-2ED0-85C0-11C0-ED0B6A71C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57" b="90000" l="10000" r="90000">
                        <a14:foregroundMark x1="66739" y1="11286" x2="66739" y2="11286"/>
                        <a14:foregroundMark x1="68478" y1="4857" x2="68478" y2="4857"/>
                        <a14:foregroundMark x1="67935" y1="37000" x2="67935" y2="37000"/>
                        <a14:foregroundMark x1="61522" y1="50571" x2="61522" y2="50571"/>
                        <a14:foregroundMark x1="55435" y1="60571" x2="55435" y2="60571"/>
                        <a14:foregroundMark x1="47717" y1="71571" x2="47717" y2="71571"/>
                        <a14:foregroundMark x1="42826" y1="77286" x2="42826" y2="77286"/>
                        <a14:foregroundMark x1="36304" y1="79286" x2="36304" y2="79286"/>
                        <a14:foregroundMark x1="30217" y1="82286" x2="30217" y2="82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66" y="147525"/>
            <a:ext cx="8625587" cy="65629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857D5-0B99-3079-6EA7-2FD86BE4CF29}"/>
              </a:ext>
            </a:extLst>
          </p:cNvPr>
          <p:cNvSpPr txBox="1"/>
          <p:nvPr/>
        </p:nvSpPr>
        <p:spPr>
          <a:xfrm>
            <a:off x="213108" y="2274837"/>
            <a:ext cx="7528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Отметка выполненных задач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Степень готовности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Таймер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18382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Telegram-Bot-планировщик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Telegram-Bot-планировщик</dc:title>
  <dc:creator>Петя Тараканчик</dc:creator>
  <cp:lastModifiedBy>Петя Тараканчик</cp:lastModifiedBy>
  <cp:revision>1</cp:revision>
  <dcterms:created xsi:type="dcterms:W3CDTF">2024-04-28T20:10:05Z</dcterms:created>
  <dcterms:modified xsi:type="dcterms:W3CDTF">2024-04-29T18:26:47Z</dcterms:modified>
</cp:coreProperties>
</file>