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14362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364" userDrawn="1">
          <p15:clr>
            <a:srgbClr val="A4A3A4"/>
          </p15:clr>
        </p15:guide>
        <p15:guide id="3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440" y="-258"/>
      </p:cViewPr>
      <p:guideLst>
        <p:guide orient="horz" pos="2211"/>
        <p:guide pos="3364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graefe\Desktop\Osteuropaatlas\Abbildungen\Mappe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119941402673496E-2"/>
          <c:y val="4.9124171554539402E-2"/>
          <c:w val="0.77565508962542473"/>
          <c:h val="0.93874549941772878"/>
        </c:manualLayout>
      </c:layout>
      <c:lineChart>
        <c:grouping val="standard"/>
        <c:varyColors val="0"/>
        <c:ser>
          <c:idx val="0"/>
          <c:order val="0"/>
          <c:tx>
            <c:strRef>
              <c:f>Tabelle1!$C$3</c:f>
              <c:strCache>
                <c:ptCount val="1"/>
                <c:pt idx="0">
                  <c:v>Bulgarien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0671834625322996E-3"/>
                  <c:y val="-2.05600487184693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713-4689-8F00-B6515B53BFF6}"/>
                </c:ext>
              </c:extLst>
            </c:dLbl>
            <c:spPr>
              <a:solidFill>
                <a:srgbClr val="5B9BD5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Tabelle1!$D$3:$H$3</c:f>
              <c:numCache>
                <c:formatCode>General</c:formatCode>
                <c:ptCount val="5"/>
                <c:pt idx="0">
                  <c:v>47</c:v>
                </c:pt>
                <c:pt idx="1">
                  <c:v>34</c:v>
                </c:pt>
                <c:pt idx="2">
                  <c:v>41</c:v>
                </c:pt>
                <c:pt idx="3">
                  <c:v>49</c:v>
                </c:pt>
                <c:pt idx="4">
                  <c:v>48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713-4689-8F00-B6515B53BFF6}"/>
            </c:ext>
          </c:extLst>
        </c:ser>
        <c:ser>
          <c:idx val="1"/>
          <c:order val="1"/>
          <c:tx>
            <c:strRef>
              <c:f>Tabelle1!$C$4</c:f>
              <c:strCache>
                <c:ptCount val="1"/>
                <c:pt idx="0">
                  <c:v>Deutschland</c:v>
                </c:pt>
              </c:strCache>
            </c:strRef>
          </c:tx>
          <c:spPr>
            <a:ln w="28575" cap="rnd">
              <a:solidFill>
                <a:srgbClr val="2759A5"/>
              </a:solidFill>
              <a:round/>
              <a:headEnd type="none"/>
            </a:ln>
            <a:effectLst/>
          </c:spPr>
          <c:marker>
            <c:symbol val="circle"/>
            <c:size val="5"/>
            <c:spPr>
              <a:solidFill>
                <a:srgbClr val="2759A5"/>
              </a:solidFill>
              <a:ln w="9525"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2.067183462532299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713-4689-8F00-B6515B53BFF6}"/>
                </c:ext>
              </c:extLst>
            </c:dLbl>
            <c:spPr>
              <a:solidFill>
                <a:srgbClr val="2759A5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Tabelle1!$D$4:$H$4</c:f>
              <c:numCache>
                <c:formatCode>General</c:formatCode>
                <c:ptCount val="5"/>
                <c:pt idx="0">
                  <c:v>9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  <c:pt idx="4">
                  <c:v>12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F713-4689-8F00-B6515B53BFF6}"/>
            </c:ext>
          </c:extLst>
        </c:ser>
        <c:ser>
          <c:idx val="2"/>
          <c:order val="2"/>
          <c:tx>
            <c:strRef>
              <c:f>Tabelle1!$C$5</c:f>
              <c:strCache>
                <c:ptCount val="1"/>
                <c:pt idx="0">
                  <c:v>Estland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7291704815967772E-3"/>
                  <c:y val="-3.64248905793153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713-4689-8F00-B6515B53BFF6}"/>
                </c:ext>
              </c:extLst>
            </c:dLbl>
            <c:spPr>
              <a:solidFill>
                <a:srgbClr val="A5A5A5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Tabelle1!$D$5:$H$5</c:f>
              <c:numCache>
                <c:formatCode>General</c:formatCode>
                <c:ptCount val="5"/>
                <c:pt idx="0">
                  <c:v>44</c:v>
                </c:pt>
                <c:pt idx="1">
                  <c:v>35</c:v>
                </c:pt>
                <c:pt idx="2">
                  <c:v>29</c:v>
                </c:pt>
                <c:pt idx="3">
                  <c:v>33</c:v>
                </c:pt>
                <c:pt idx="4">
                  <c:v>54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F713-4689-8F00-B6515B53BFF6}"/>
            </c:ext>
          </c:extLst>
        </c:ser>
        <c:ser>
          <c:idx val="3"/>
          <c:order val="3"/>
          <c:tx>
            <c:strRef>
              <c:f>Tabelle1!$C$6</c:f>
              <c:strCache>
                <c:ptCount val="1"/>
                <c:pt idx="0">
                  <c:v>Kroatien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0671834625322996E-3"/>
                  <c:y val="-2.8785920077493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713-4689-8F00-B6515B53BFF6}"/>
                </c:ext>
              </c:extLst>
            </c:dLbl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Tabelle1!$D$6:$H$6</c:f>
              <c:numCache>
                <c:formatCode>General</c:formatCode>
                <c:ptCount val="5"/>
                <c:pt idx="0">
                  <c:v>55</c:v>
                </c:pt>
                <c:pt idx="1">
                  <c:v>45</c:v>
                </c:pt>
                <c:pt idx="2">
                  <c:v>50</c:v>
                </c:pt>
                <c:pt idx="3">
                  <c:v>32</c:v>
                </c:pt>
                <c:pt idx="4">
                  <c:v>46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F713-4689-8F00-B6515B53BFF6}"/>
            </c:ext>
          </c:extLst>
        </c:ser>
        <c:ser>
          <c:idx val="4"/>
          <c:order val="4"/>
          <c:tx>
            <c:strRef>
              <c:f>Tabelle1!$C$7</c:f>
              <c:strCache>
                <c:ptCount val="1"/>
                <c:pt idx="0">
                  <c:v>Lettland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8919408329774248E-3"/>
                  <c:y val="1.7810019337813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F713-4689-8F00-B6515B53BFF6}"/>
                </c:ext>
              </c:extLst>
            </c:dLbl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Tabelle1!$D$7:$H$7</c:f>
              <c:numCache>
                <c:formatCode>General</c:formatCode>
                <c:ptCount val="5"/>
                <c:pt idx="0">
                  <c:v>52</c:v>
                </c:pt>
                <c:pt idx="1">
                  <c:v>53</c:v>
                </c:pt>
                <c:pt idx="2">
                  <c:v>44</c:v>
                </c:pt>
                <c:pt idx="3">
                  <c:v>54</c:v>
                </c:pt>
                <c:pt idx="4">
                  <c:v>55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9-F713-4689-8F00-B6515B53BFF6}"/>
            </c:ext>
          </c:extLst>
        </c:ser>
        <c:ser>
          <c:idx val="5"/>
          <c:order val="5"/>
          <c:tx>
            <c:strRef>
              <c:f>Tabelle1!$C$8</c:f>
              <c:strCache>
                <c:ptCount val="1"/>
                <c:pt idx="0">
                  <c:v>Litauen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0671834625322996E-3"/>
                  <c:y val="-1.3266845081898716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F713-4689-8F00-B6515B53BFF6}"/>
                </c:ext>
              </c:extLst>
            </c:dLbl>
            <c:spPr>
              <a:solidFill>
                <a:srgbClr val="70AD47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Tabelle1!$D$8:$H$8</c:f>
              <c:numCache>
                <c:formatCode>General</c:formatCode>
                <c:ptCount val="5"/>
                <c:pt idx="0">
                  <c:v>39</c:v>
                </c:pt>
                <c:pt idx="1">
                  <c:v>33</c:v>
                </c:pt>
                <c:pt idx="2">
                  <c:v>33</c:v>
                </c:pt>
                <c:pt idx="3">
                  <c:v>43</c:v>
                </c:pt>
                <c:pt idx="4">
                  <c:v>49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B-F713-4689-8F00-B6515B53BFF6}"/>
            </c:ext>
          </c:extLst>
        </c:ser>
        <c:ser>
          <c:idx val="6"/>
          <c:order val="6"/>
          <c:tx>
            <c:strRef>
              <c:f>Tabelle1!$C$9</c:f>
              <c:strCache>
                <c:ptCount val="1"/>
                <c:pt idx="0">
                  <c:v>Polen</c:v>
                </c:pt>
              </c:strCache>
            </c:strRef>
          </c:tx>
          <c:spPr>
            <a:ln w="28575" cap="rnd">
              <a:solidFill>
                <a:srgbClr val="B7060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7060B"/>
              </a:solidFill>
              <a:ln w="9525"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2.067183462532299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F713-4689-8F00-B6515B53BFF6}"/>
                </c:ext>
              </c:extLst>
            </c:dLbl>
            <c:spPr>
              <a:solidFill>
                <a:srgbClr val="B7060B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Tabelle1!$D$9:$H$9</c:f>
              <c:numCache>
                <c:formatCode>General</c:formatCode>
                <c:ptCount val="5"/>
                <c:pt idx="0">
                  <c:v>18</c:v>
                </c:pt>
                <c:pt idx="1">
                  <c:v>29</c:v>
                </c:pt>
                <c:pt idx="2">
                  <c:v>27</c:v>
                </c:pt>
                <c:pt idx="3">
                  <c:v>29</c:v>
                </c:pt>
                <c:pt idx="4">
                  <c:v>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D-F713-4689-8F00-B6515B53BFF6}"/>
            </c:ext>
          </c:extLst>
        </c:ser>
        <c:ser>
          <c:idx val="7"/>
          <c:order val="7"/>
          <c:tx>
            <c:strRef>
              <c:f>Tabelle1!$C$10</c:f>
              <c:strCache>
                <c:ptCount val="1"/>
                <c:pt idx="0">
                  <c:v>Rumänien</c:v>
                </c:pt>
              </c:strCache>
            </c:strRef>
          </c:tx>
          <c:spPr>
            <a:ln w="28575" cap="rnd">
              <a:solidFill>
                <a:srgbClr val="9E480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1.6088221530449745E-3"/>
                  <c:y val="4.534948735207285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F713-4689-8F00-B6515B53BFF6}"/>
                </c:ext>
              </c:extLst>
            </c:dLbl>
            <c:spPr>
              <a:solidFill>
                <a:srgbClr val="9E480E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Tabelle1!$D$10:$H$10</c:f>
              <c:numCache>
                <c:formatCode>General</c:formatCode>
                <c:ptCount val="5"/>
                <c:pt idx="0">
                  <c:v>49</c:v>
                </c:pt>
                <c:pt idx="1">
                  <c:v>46</c:v>
                </c:pt>
                <c:pt idx="2">
                  <c:v>40</c:v>
                </c:pt>
                <c:pt idx="3">
                  <c:v>55</c:v>
                </c:pt>
                <c:pt idx="4">
                  <c:v>51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F-F713-4689-8F00-B6515B53BFF6}"/>
            </c:ext>
          </c:extLst>
        </c:ser>
        <c:ser>
          <c:idx val="8"/>
          <c:order val="8"/>
          <c:tx>
            <c:strRef>
              <c:f>Tabelle1!$C$11</c:f>
              <c:strCache>
                <c:ptCount val="1"/>
                <c:pt idx="0">
                  <c:v>Slowakei</c:v>
                </c:pt>
              </c:strCache>
            </c:strRef>
          </c:tx>
          <c:spPr>
            <a:ln w="28575" cap="rnd">
              <a:solidFill>
                <a:srgbClr val="6363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1.3645038556228499E-3"/>
                  <c:y val="4.6499072283535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F713-4689-8F00-B6515B53BFF6}"/>
                </c:ext>
              </c:extLst>
            </c:dLbl>
            <c:spPr>
              <a:solidFill>
                <a:srgbClr val="636363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Tabelle1!$D$11:$H$11</c:f>
              <c:numCache>
                <c:formatCode>General</c:formatCode>
                <c:ptCount val="5"/>
                <c:pt idx="0">
                  <c:v>42</c:v>
                </c:pt>
                <c:pt idx="1">
                  <c:v>49</c:v>
                </c:pt>
                <c:pt idx="2">
                  <c:v>47</c:v>
                </c:pt>
                <c:pt idx="3">
                  <c:v>52</c:v>
                </c:pt>
                <c:pt idx="4">
                  <c:v>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1-F713-4689-8F00-B6515B53BFF6}"/>
            </c:ext>
          </c:extLst>
        </c:ser>
        <c:ser>
          <c:idx val="9"/>
          <c:order val="9"/>
          <c:tx>
            <c:strRef>
              <c:f>Tabelle1!$C$12</c:f>
              <c:strCache>
                <c:ptCount val="1"/>
                <c:pt idx="0">
                  <c:v>Slowenien</c:v>
                </c:pt>
              </c:strCache>
            </c:strRef>
          </c:tx>
          <c:spPr>
            <a:ln w="28575" cap="rnd">
              <a:solidFill>
                <a:srgbClr val="9973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0671834625322996E-3"/>
                  <c:y val="-1.3266845081898716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F713-4689-8F00-B6515B53BFF6}"/>
                </c:ext>
              </c:extLst>
            </c:dLbl>
            <c:spPr>
              <a:solidFill>
                <a:srgbClr val="997300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Tabelle1!$D$12:$H$12</c:f>
              <c:numCache>
                <c:formatCode>General</c:formatCode>
                <c:ptCount val="5"/>
                <c:pt idx="0">
                  <c:v>33</c:v>
                </c:pt>
                <c:pt idx="1">
                  <c:v>36</c:v>
                </c:pt>
                <c:pt idx="2">
                  <c:v>31</c:v>
                </c:pt>
                <c:pt idx="3">
                  <c:v>26</c:v>
                </c:pt>
                <c:pt idx="4">
                  <c:v>34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3-F713-4689-8F00-B6515B53BFF6}"/>
            </c:ext>
          </c:extLst>
        </c:ser>
        <c:ser>
          <c:idx val="10"/>
          <c:order val="10"/>
          <c:tx>
            <c:strRef>
              <c:f>Tabelle1!$C$13</c:f>
              <c:strCache>
                <c:ptCount val="1"/>
                <c:pt idx="0">
                  <c:v>Tschechien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0671834625322996E-3"/>
                  <c:y val="1.32992873855489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F713-4689-8F00-B6515B53BFF6}"/>
                </c:ext>
              </c:extLst>
            </c:dLbl>
            <c:spPr>
              <a:solidFill>
                <a:srgbClr val="264478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Tabelle1!$D$13:$H$13</c:f>
              <c:numCache>
                <c:formatCode>General</c:formatCode>
                <c:ptCount val="5"/>
                <c:pt idx="0">
                  <c:v>17</c:v>
                </c:pt>
                <c:pt idx="1">
                  <c:v>16</c:v>
                </c:pt>
                <c:pt idx="2">
                  <c:v>23</c:v>
                </c:pt>
                <c:pt idx="3">
                  <c:v>18</c:v>
                </c:pt>
                <c:pt idx="4">
                  <c:v>27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5-F713-4689-8F00-B6515B53BFF6}"/>
            </c:ext>
          </c:extLst>
        </c:ser>
        <c:ser>
          <c:idx val="11"/>
          <c:order val="11"/>
          <c:tx>
            <c:strRef>
              <c:f>Tabelle1!$C$14</c:f>
              <c:strCache>
                <c:ptCount val="1"/>
                <c:pt idx="0">
                  <c:v>Ungarn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0671834625322996E-3"/>
                  <c:y val="-1.80913613749434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F713-4689-8F00-B6515B53BFF6}"/>
                </c:ext>
              </c:extLst>
            </c:dLbl>
            <c:spPr>
              <a:solidFill>
                <a:srgbClr val="43682B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Tabelle1!$D$2:$H$2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Tabelle1!$D$14:$H$14</c:f>
              <c:numCache>
                <c:formatCode>General</c:formatCode>
                <c:ptCount val="5"/>
                <c:pt idx="0">
                  <c:v>46</c:v>
                </c:pt>
                <c:pt idx="1">
                  <c:v>19</c:v>
                </c:pt>
                <c:pt idx="2">
                  <c:v>8</c:v>
                </c:pt>
                <c:pt idx="3">
                  <c:v>8</c:v>
                </c:pt>
                <c:pt idx="4">
                  <c:v>21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7-F713-4689-8F00-B6515B53BF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2294768"/>
        <c:axId val="1762293520"/>
      </c:lineChart>
      <c:catAx>
        <c:axId val="1762294768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762293520"/>
        <c:crosses val="autoZero"/>
        <c:auto val="1"/>
        <c:lblAlgn val="ctr"/>
        <c:lblOffset val="100"/>
        <c:noMultiLvlLbl val="0"/>
      </c:catAx>
      <c:valAx>
        <c:axId val="17622935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dirty="0" smtClean="0"/>
                  <a:t>IMD Rang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762294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0.92889</cdr:x>
      <cdr:y>0.22216</cdr:y>
    </cdr:from>
    <cdr:to>
      <cdr:x>0.96873</cdr:x>
      <cdr:y>0.25242</cdr:y>
    </cdr:to>
    <cdr:pic>
      <cdr:nvPicPr>
        <cdr:cNvPr id="2" name="Grafik 1"/>
        <cdr:cNvPicPr preferRelativeResize="0">
          <a:picLocks xmlns:a="http://schemas.openxmlformats.org/drawingml/2006/main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706738" y="1559579"/>
          <a:ext cx="244800" cy="21240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25AF0-EEC0-470C-A7FA-3BBD27FC735E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78038" y="1143000"/>
            <a:ext cx="2701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76FE-38B7-401B-9861-929F7B8FA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97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76FE-38B7-401B-9861-929F7B8FA4D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07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772" y="1148863"/>
            <a:ext cx="5222081" cy="2443974"/>
          </a:xfrm>
        </p:spPr>
        <p:txBody>
          <a:bodyPr anchor="b"/>
          <a:lstStyle>
            <a:lvl1pPr algn="ctr">
              <a:defRPr sz="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953" y="3687086"/>
            <a:ext cx="4607719" cy="1694856"/>
          </a:xfrm>
        </p:spPr>
        <p:txBody>
          <a:bodyPr/>
          <a:lstStyle>
            <a:lvl1pPr marL="0" indent="0" algn="ctr">
              <a:buNone/>
              <a:defRPr sz="1613"/>
            </a:lvl1pPr>
            <a:lvl2pPr marL="307193" indent="0" algn="ctr">
              <a:buNone/>
              <a:defRPr sz="1344"/>
            </a:lvl2pPr>
            <a:lvl3pPr marL="614385" indent="0" algn="ctr">
              <a:buNone/>
              <a:defRPr sz="1209"/>
            </a:lvl3pPr>
            <a:lvl4pPr marL="921578" indent="0" algn="ctr">
              <a:buNone/>
              <a:defRPr sz="1075"/>
            </a:lvl4pPr>
            <a:lvl5pPr marL="1228771" indent="0" algn="ctr">
              <a:buNone/>
              <a:defRPr sz="1075"/>
            </a:lvl5pPr>
            <a:lvl6pPr marL="1535963" indent="0" algn="ctr">
              <a:buNone/>
              <a:defRPr sz="1075"/>
            </a:lvl6pPr>
            <a:lvl7pPr marL="1843156" indent="0" algn="ctr">
              <a:buNone/>
              <a:defRPr sz="1075"/>
            </a:lvl7pPr>
            <a:lvl8pPr marL="2150349" indent="0" algn="ctr">
              <a:buNone/>
              <a:defRPr sz="1075"/>
            </a:lvl8pPr>
            <a:lvl9pPr marL="2457541" indent="0" algn="ctr">
              <a:buNone/>
              <a:defRPr sz="10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4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1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96532" y="373746"/>
            <a:ext cx="1324719" cy="59490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375" y="373746"/>
            <a:ext cx="3897362" cy="59490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0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9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75" y="1750108"/>
            <a:ext cx="5298877" cy="2920093"/>
          </a:xfrm>
        </p:spPr>
        <p:txBody>
          <a:bodyPr anchor="b"/>
          <a:lstStyle>
            <a:lvl1pPr>
              <a:defRPr sz="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75" y="4697827"/>
            <a:ext cx="5298877" cy="1535608"/>
          </a:xfrm>
        </p:spPr>
        <p:txBody>
          <a:bodyPr/>
          <a:lstStyle>
            <a:lvl1pPr marL="0" indent="0">
              <a:buNone/>
              <a:defRPr sz="1613">
                <a:solidFill>
                  <a:schemeClr val="tx1"/>
                </a:solidFill>
              </a:defRPr>
            </a:lvl1pPr>
            <a:lvl2pPr marL="30719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14385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3pPr>
            <a:lvl4pPr marL="921578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228771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535963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1843156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15034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457541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20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74" y="1868730"/>
            <a:ext cx="2611041" cy="44540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0210" y="1868730"/>
            <a:ext cx="2611041" cy="445407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2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74" y="373748"/>
            <a:ext cx="5298877" cy="13568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75" y="1720857"/>
            <a:ext cx="2599041" cy="843365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193" indent="0">
              <a:buNone/>
              <a:defRPr sz="1344" b="1"/>
            </a:lvl2pPr>
            <a:lvl3pPr marL="614385" indent="0">
              <a:buNone/>
              <a:defRPr sz="1209" b="1"/>
            </a:lvl3pPr>
            <a:lvl4pPr marL="921578" indent="0">
              <a:buNone/>
              <a:defRPr sz="1075" b="1"/>
            </a:lvl4pPr>
            <a:lvl5pPr marL="1228771" indent="0">
              <a:buNone/>
              <a:defRPr sz="1075" b="1"/>
            </a:lvl5pPr>
            <a:lvl6pPr marL="1535963" indent="0">
              <a:buNone/>
              <a:defRPr sz="1075" b="1"/>
            </a:lvl6pPr>
            <a:lvl7pPr marL="1843156" indent="0">
              <a:buNone/>
              <a:defRPr sz="1075" b="1"/>
            </a:lvl7pPr>
            <a:lvl8pPr marL="2150349" indent="0">
              <a:buNone/>
              <a:defRPr sz="1075" b="1"/>
            </a:lvl8pPr>
            <a:lvl9pPr marL="2457541" indent="0">
              <a:buNone/>
              <a:defRPr sz="107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175" y="2564223"/>
            <a:ext cx="2599041" cy="37715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0210" y="1720857"/>
            <a:ext cx="2611841" cy="843365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193" indent="0">
              <a:buNone/>
              <a:defRPr sz="1344" b="1"/>
            </a:lvl2pPr>
            <a:lvl3pPr marL="614385" indent="0">
              <a:buNone/>
              <a:defRPr sz="1209" b="1"/>
            </a:lvl3pPr>
            <a:lvl4pPr marL="921578" indent="0">
              <a:buNone/>
              <a:defRPr sz="1075" b="1"/>
            </a:lvl4pPr>
            <a:lvl5pPr marL="1228771" indent="0">
              <a:buNone/>
              <a:defRPr sz="1075" b="1"/>
            </a:lvl5pPr>
            <a:lvl6pPr marL="1535963" indent="0">
              <a:buNone/>
              <a:defRPr sz="1075" b="1"/>
            </a:lvl6pPr>
            <a:lvl7pPr marL="1843156" indent="0">
              <a:buNone/>
              <a:defRPr sz="1075" b="1"/>
            </a:lvl7pPr>
            <a:lvl8pPr marL="2150349" indent="0">
              <a:buNone/>
              <a:defRPr sz="1075" b="1"/>
            </a:lvl8pPr>
            <a:lvl9pPr marL="2457541" indent="0">
              <a:buNone/>
              <a:defRPr sz="1075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0210" y="2564223"/>
            <a:ext cx="2611841" cy="37715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38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31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2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74" y="467995"/>
            <a:ext cx="1981479" cy="1637983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41" y="1010741"/>
            <a:ext cx="3110210" cy="4988697"/>
          </a:xfrm>
        </p:spPr>
        <p:txBody>
          <a:bodyPr/>
          <a:lstStyle>
            <a:lvl1pPr>
              <a:defRPr sz="2150"/>
            </a:lvl1pPr>
            <a:lvl2pPr>
              <a:defRPr sz="1881"/>
            </a:lvl2pPr>
            <a:lvl3pPr>
              <a:defRPr sz="1613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174" y="2105977"/>
            <a:ext cx="1981479" cy="3901584"/>
          </a:xfrm>
        </p:spPr>
        <p:txBody>
          <a:bodyPr/>
          <a:lstStyle>
            <a:lvl1pPr marL="0" indent="0">
              <a:buNone/>
              <a:defRPr sz="1075"/>
            </a:lvl1pPr>
            <a:lvl2pPr marL="307193" indent="0">
              <a:buNone/>
              <a:defRPr sz="941"/>
            </a:lvl2pPr>
            <a:lvl3pPr marL="614385" indent="0">
              <a:buNone/>
              <a:defRPr sz="806"/>
            </a:lvl3pPr>
            <a:lvl4pPr marL="921578" indent="0">
              <a:buNone/>
              <a:defRPr sz="672"/>
            </a:lvl4pPr>
            <a:lvl5pPr marL="1228771" indent="0">
              <a:buNone/>
              <a:defRPr sz="672"/>
            </a:lvl5pPr>
            <a:lvl6pPr marL="1535963" indent="0">
              <a:buNone/>
              <a:defRPr sz="672"/>
            </a:lvl6pPr>
            <a:lvl7pPr marL="1843156" indent="0">
              <a:buNone/>
              <a:defRPr sz="672"/>
            </a:lvl7pPr>
            <a:lvl8pPr marL="2150349" indent="0">
              <a:buNone/>
              <a:defRPr sz="672"/>
            </a:lvl8pPr>
            <a:lvl9pPr marL="2457541" indent="0">
              <a:buNone/>
              <a:defRPr sz="672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80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74" y="467995"/>
            <a:ext cx="1981479" cy="1637983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11841" y="1010741"/>
            <a:ext cx="3110210" cy="4988697"/>
          </a:xfrm>
        </p:spPr>
        <p:txBody>
          <a:bodyPr anchor="t"/>
          <a:lstStyle>
            <a:lvl1pPr marL="0" indent="0">
              <a:buNone/>
              <a:defRPr sz="2150"/>
            </a:lvl1pPr>
            <a:lvl2pPr marL="307193" indent="0">
              <a:buNone/>
              <a:defRPr sz="1881"/>
            </a:lvl2pPr>
            <a:lvl3pPr marL="614385" indent="0">
              <a:buNone/>
              <a:defRPr sz="1613"/>
            </a:lvl3pPr>
            <a:lvl4pPr marL="921578" indent="0">
              <a:buNone/>
              <a:defRPr sz="1344"/>
            </a:lvl4pPr>
            <a:lvl5pPr marL="1228771" indent="0">
              <a:buNone/>
              <a:defRPr sz="1344"/>
            </a:lvl5pPr>
            <a:lvl6pPr marL="1535963" indent="0">
              <a:buNone/>
              <a:defRPr sz="1344"/>
            </a:lvl6pPr>
            <a:lvl7pPr marL="1843156" indent="0">
              <a:buNone/>
              <a:defRPr sz="1344"/>
            </a:lvl7pPr>
            <a:lvl8pPr marL="2150349" indent="0">
              <a:buNone/>
              <a:defRPr sz="1344"/>
            </a:lvl8pPr>
            <a:lvl9pPr marL="2457541" indent="0">
              <a:buNone/>
              <a:defRPr sz="1344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174" y="2105977"/>
            <a:ext cx="1981479" cy="3901584"/>
          </a:xfrm>
        </p:spPr>
        <p:txBody>
          <a:bodyPr/>
          <a:lstStyle>
            <a:lvl1pPr marL="0" indent="0">
              <a:buNone/>
              <a:defRPr sz="1075"/>
            </a:lvl1pPr>
            <a:lvl2pPr marL="307193" indent="0">
              <a:buNone/>
              <a:defRPr sz="941"/>
            </a:lvl2pPr>
            <a:lvl3pPr marL="614385" indent="0">
              <a:buNone/>
              <a:defRPr sz="806"/>
            </a:lvl3pPr>
            <a:lvl4pPr marL="921578" indent="0">
              <a:buNone/>
              <a:defRPr sz="672"/>
            </a:lvl4pPr>
            <a:lvl5pPr marL="1228771" indent="0">
              <a:buNone/>
              <a:defRPr sz="672"/>
            </a:lvl5pPr>
            <a:lvl6pPr marL="1535963" indent="0">
              <a:buNone/>
              <a:defRPr sz="672"/>
            </a:lvl6pPr>
            <a:lvl7pPr marL="1843156" indent="0">
              <a:buNone/>
              <a:defRPr sz="672"/>
            </a:lvl7pPr>
            <a:lvl8pPr marL="2150349" indent="0">
              <a:buNone/>
              <a:defRPr sz="672"/>
            </a:lvl8pPr>
            <a:lvl9pPr marL="2457541" indent="0">
              <a:buNone/>
              <a:defRPr sz="672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62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374" y="373748"/>
            <a:ext cx="5298877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374" y="1868730"/>
            <a:ext cx="5298877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2374" y="6506432"/>
            <a:ext cx="1382316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9B96-2412-43F3-B617-DBE7B338EC42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5076" y="6506432"/>
            <a:ext cx="207347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8935" y="6506432"/>
            <a:ext cx="1382316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66CD-5686-4F61-B5AF-E8B9D28E2F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5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4385" rtl="0" eaLnBrk="1" latinLnBrk="0" hangingPunct="1">
        <a:lnSpc>
          <a:spcPct val="90000"/>
        </a:lnSpc>
        <a:spcBef>
          <a:spcPct val="0"/>
        </a:spcBef>
        <a:buNone/>
        <a:defRPr sz="29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596" indent="-153596" algn="l" defTabSz="614385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1881" kern="1200">
          <a:solidFill>
            <a:schemeClr val="tx1"/>
          </a:solidFill>
          <a:latin typeface="+mn-lt"/>
          <a:ea typeface="+mn-ea"/>
          <a:cs typeface="+mn-cs"/>
        </a:defRPr>
      </a:lvl1pPr>
      <a:lvl2pPr marL="460789" indent="-153596" algn="l" defTabSz="61438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767982" indent="-153596" algn="l" defTabSz="61438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75174" indent="-153596" algn="l" defTabSz="61438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4pPr>
      <a:lvl5pPr marL="1382367" indent="-153596" algn="l" defTabSz="61438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5pPr>
      <a:lvl6pPr marL="1689560" indent="-153596" algn="l" defTabSz="61438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6pPr>
      <a:lvl7pPr marL="1996752" indent="-153596" algn="l" defTabSz="61438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7pPr>
      <a:lvl8pPr marL="2303945" indent="-153596" algn="l" defTabSz="61438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8pPr>
      <a:lvl9pPr marL="2611138" indent="-153596" algn="l" defTabSz="614385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4385" rtl="0" eaLnBrk="1" latinLnBrk="0" hangingPunct="1">
        <a:defRPr sz="1209" kern="1200">
          <a:solidFill>
            <a:schemeClr val="tx1"/>
          </a:solidFill>
          <a:latin typeface="+mn-lt"/>
          <a:ea typeface="+mn-ea"/>
          <a:cs typeface="+mn-cs"/>
        </a:defRPr>
      </a:lvl1pPr>
      <a:lvl2pPr marL="307193" algn="l" defTabSz="614385" rtl="0" eaLnBrk="1" latinLnBrk="0" hangingPunct="1">
        <a:defRPr sz="1209" kern="1200">
          <a:solidFill>
            <a:schemeClr val="tx1"/>
          </a:solidFill>
          <a:latin typeface="+mn-lt"/>
          <a:ea typeface="+mn-ea"/>
          <a:cs typeface="+mn-cs"/>
        </a:defRPr>
      </a:lvl2pPr>
      <a:lvl3pPr marL="614385" algn="l" defTabSz="614385" rtl="0" eaLnBrk="1" latinLnBrk="0" hangingPunct="1">
        <a:defRPr sz="1209" kern="1200">
          <a:solidFill>
            <a:schemeClr val="tx1"/>
          </a:solidFill>
          <a:latin typeface="+mn-lt"/>
          <a:ea typeface="+mn-ea"/>
          <a:cs typeface="+mn-cs"/>
        </a:defRPr>
      </a:lvl3pPr>
      <a:lvl4pPr marL="921578" algn="l" defTabSz="614385" rtl="0" eaLnBrk="1" latinLnBrk="0" hangingPunct="1">
        <a:defRPr sz="1209" kern="1200">
          <a:solidFill>
            <a:schemeClr val="tx1"/>
          </a:solidFill>
          <a:latin typeface="+mn-lt"/>
          <a:ea typeface="+mn-ea"/>
          <a:cs typeface="+mn-cs"/>
        </a:defRPr>
      </a:lvl4pPr>
      <a:lvl5pPr marL="1228771" algn="l" defTabSz="614385" rtl="0" eaLnBrk="1" latinLnBrk="0" hangingPunct="1">
        <a:defRPr sz="1209" kern="1200">
          <a:solidFill>
            <a:schemeClr val="tx1"/>
          </a:solidFill>
          <a:latin typeface="+mn-lt"/>
          <a:ea typeface="+mn-ea"/>
          <a:cs typeface="+mn-cs"/>
        </a:defRPr>
      </a:lvl5pPr>
      <a:lvl6pPr marL="1535963" algn="l" defTabSz="614385" rtl="0" eaLnBrk="1" latinLnBrk="0" hangingPunct="1">
        <a:defRPr sz="1209" kern="1200">
          <a:solidFill>
            <a:schemeClr val="tx1"/>
          </a:solidFill>
          <a:latin typeface="+mn-lt"/>
          <a:ea typeface="+mn-ea"/>
          <a:cs typeface="+mn-cs"/>
        </a:defRPr>
      </a:lvl6pPr>
      <a:lvl7pPr marL="1843156" algn="l" defTabSz="614385" rtl="0" eaLnBrk="1" latinLnBrk="0" hangingPunct="1">
        <a:defRPr sz="1209" kern="1200">
          <a:solidFill>
            <a:schemeClr val="tx1"/>
          </a:solidFill>
          <a:latin typeface="+mn-lt"/>
          <a:ea typeface="+mn-ea"/>
          <a:cs typeface="+mn-cs"/>
        </a:defRPr>
      </a:lvl7pPr>
      <a:lvl8pPr marL="2150349" algn="l" defTabSz="614385" rtl="0" eaLnBrk="1" latinLnBrk="0" hangingPunct="1">
        <a:defRPr sz="1209" kern="1200">
          <a:solidFill>
            <a:schemeClr val="tx1"/>
          </a:solidFill>
          <a:latin typeface="+mn-lt"/>
          <a:ea typeface="+mn-ea"/>
          <a:cs typeface="+mn-cs"/>
        </a:defRPr>
      </a:lvl8pPr>
      <a:lvl9pPr marL="2457541" algn="l" defTabSz="614385" rtl="0" eaLnBrk="1" latinLnBrk="0" hangingPunct="1">
        <a:defRPr sz="1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19208"/>
              </p:ext>
            </p:extLst>
          </p:nvPr>
        </p:nvGraphicFramePr>
        <p:xfrm>
          <a:off x="0" y="0"/>
          <a:ext cx="6143625" cy="701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Grafik 4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2532450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2983875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3967162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6718951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6410323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6144211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5865399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5617748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5370097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 preferRelativeResize="0"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5084400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 preferRelativeResize="0"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8" y="3299100"/>
            <a:ext cx="244800" cy="21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2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Benutzerdefiniert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Gräfe</dc:creator>
  <cp:lastModifiedBy>Simon Gräfe</cp:lastModifiedBy>
  <cp:revision>7</cp:revision>
  <dcterms:created xsi:type="dcterms:W3CDTF">2024-01-19T13:58:38Z</dcterms:created>
  <dcterms:modified xsi:type="dcterms:W3CDTF">2024-01-19T14:31:57Z</dcterms:modified>
</cp:coreProperties>
</file>