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143625" cy="299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5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0" y="690"/>
      </p:cViewPr>
      <p:guideLst>
        <p:guide orient="horz" pos="945"/>
        <p:guide pos="1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7292097533280835E-2"/>
          <c:y val="0.17555580245825694"/>
          <c:w val="0.76157842290530053"/>
          <c:h val="0.67878394885538262"/>
        </c:manualLayout>
      </c:layout>
      <c:lineChart>
        <c:grouping val="standard"/>
        <c:varyColors val="0"/>
        <c:ser>
          <c:idx val="5"/>
          <c:order val="0"/>
          <c:tx>
            <c:strRef>
              <c:f>Wechselkurse!$Q$2</c:f>
              <c:strCache>
                <c:ptCount val="1"/>
                <c:pt idx="0">
                  <c:v>BGN / EUR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167"/>
              <c:layout>
                <c:manualLayout>
                  <c:x val="-1.5159167804411899E-16"/>
                  <c:y val="-1.1623358629099946E-2"/>
                </c:manualLayout>
              </c:layout>
              <c:spPr>
                <a:solidFill>
                  <a:schemeClr val="tx1"/>
                </a:solidFill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044-411F-BCF9-756A08FBDE81}"/>
                </c:ext>
              </c:extLst>
            </c:dLbl>
            <c:spPr>
              <a:solidFill>
                <a:schemeClr val="tx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Wechselkurse!$D$135:$E$302</c:f>
              <c:multiLvlStrCache>
                <c:ptCount val="168"/>
                <c:lvl>
                  <c:pt idx="0">
                    <c:v> </c:v>
                  </c:pt>
                  <c:pt idx="1">
                    <c:v> </c:v>
                  </c:pt>
                  <c:pt idx="2">
                    <c:v> 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  <c:pt idx="7">
                    <c:v> </c:v>
                  </c:pt>
                  <c:pt idx="8">
                    <c:v> </c:v>
                  </c:pt>
                  <c:pt idx="9">
                    <c:v> </c:v>
                  </c:pt>
                  <c:pt idx="10">
                    <c:v> </c:v>
                  </c:pt>
                  <c:pt idx="11">
                    <c:v> </c:v>
                  </c:pt>
                  <c:pt idx="12">
                    <c:v> </c:v>
                  </c:pt>
                  <c:pt idx="13">
                    <c:v> </c:v>
                  </c:pt>
                  <c:pt idx="14">
                    <c:v> </c:v>
                  </c:pt>
                  <c:pt idx="15">
                    <c:v> </c:v>
                  </c:pt>
                  <c:pt idx="16">
                    <c:v> </c:v>
                  </c:pt>
                  <c:pt idx="17">
                    <c:v> </c:v>
                  </c:pt>
                  <c:pt idx="18">
                    <c:v> </c:v>
                  </c:pt>
                  <c:pt idx="19">
                    <c:v> </c:v>
                  </c:pt>
                  <c:pt idx="20">
                    <c:v> </c:v>
                  </c:pt>
                  <c:pt idx="21">
                    <c:v> </c:v>
                  </c:pt>
                  <c:pt idx="22">
                    <c:v> </c:v>
                  </c:pt>
                  <c:pt idx="23">
                    <c:v> </c:v>
                  </c:pt>
                  <c:pt idx="24">
                    <c:v> </c:v>
                  </c:pt>
                  <c:pt idx="25">
                    <c:v> </c:v>
                  </c:pt>
                  <c:pt idx="26">
                    <c:v> </c:v>
                  </c:pt>
                  <c:pt idx="27">
                    <c:v> </c:v>
                  </c:pt>
                  <c:pt idx="28">
                    <c:v> </c:v>
                  </c:pt>
                  <c:pt idx="29">
                    <c:v> </c:v>
                  </c:pt>
                  <c:pt idx="30">
                    <c:v> </c:v>
                  </c:pt>
                  <c:pt idx="31">
                    <c:v> </c:v>
                  </c:pt>
                  <c:pt idx="32">
                    <c:v> </c:v>
                  </c:pt>
                  <c:pt idx="33">
                    <c:v> </c:v>
                  </c:pt>
                  <c:pt idx="34">
                    <c:v> </c:v>
                  </c:pt>
                  <c:pt idx="35">
                    <c:v> </c:v>
                  </c:pt>
                  <c:pt idx="36">
                    <c:v> </c:v>
                  </c:pt>
                  <c:pt idx="37">
                    <c:v> </c:v>
                  </c:pt>
                  <c:pt idx="38">
                    <c:v> </c:v>
                  </c:pt>
                  <c:pt idx="39">
                    <c:v> </c:v>
                  </c:pt>
                  <c:pt idx="40">
                    <c:v> </c:v>
                  </c:pt>
                  <c:pt idx="41">
                    <c:v> </c:v>
                  </c:pt>
                  <c:pt idx="42">
                    <c:v> </c:v>
                  </c:pt>
                  <c:pt idx="43">
                    <c:v> </c:v>
                  </c:pt>
                  <c:pt idx="44">
                    <c:v> </c:v>
                  </c:pt>
                  <c:pt idx="45">
                    <c:v> </c:v>
                  </c:pt>
                  <c:pt idx="46">
                    <c:v> </c:v>
                  </c:pt>
                  <c:pt idx="47">
                    <c:v> </c:v>
                  </c:pt>
                  <c:pt idx="48">
                    <c:v> </c:v>
                  </c:pt>
                  <c:pt idx="49">
                    <c:v> </c:v>
                  </c:pt>
                  <c:pt idx="50">
                    <c:v> </c:v>
                  </c:pt>
                  <c:pt idx="51">
                    <c:v> </c:v>
                  </c:pt>
                  <c:pt idx="52">
                    <c:v> </c:v>
                  </c:pt>
                  <c:pt idx="53">
                    <c:v> </c:v>
                  </c:pt>
                  <c:pt idx="54">
                    <c:v> </c:v>
                  </c:pt>
                  <c:pt idx="55">
                    <c:v> </c:v>
                  </c:pt>
                  <c:pt idx="56">
                    <c:v> </c:v>
                  </c:pt>
                  <c:pt idx="57">
                    <c:v> </c:v>
                  </c:pt>
                  <c:pt idx="58">
                    <c:v> </c:v>
                  </c:pt>
                  <c:pt idx="59">
                    <c:v> </c:v>
                  </c:pt>
                  <c:pt idx="60">
                    <c:v> </c:v>
                  </c:pt>
                  <c:pt idx="61">
                    <c:v> </c:v>
                  </c:pt>
                  <c:pt idx="62">
                    <c:v> </c:v>
                  </c:pt>
                  <c:pt idx="63">
                    <c:v> </c:v>
                  </c:pt>
                  <c:pt idx="64">
                    <c:v> </c:v>
                  </c:pt>
                  <c:pt idx="65">
                    <c:v> </c:v>
                  </c:pt>
                  <c:pt idx="66">
                    <c:v> </c:v>
                  </c:pt>
                  <c:pt idx="67">
                    <c:v> </c:v>
                  </c:pt>
                  <c:pt idx="68">
                    <c:v> </c:v>
                  </c:pt>
                  <c:pt idx="69">
                    <c:v> </c:v>
                  </c:pt>
                  <c:pt idx="70">
                    <c:v> </c:v>
                  </c:pt>
                  <c:pt idx="71">
                    <c:v> </c:v>
                  </c:pt>
                  <c:pt idx="72">
                    <c:v> </c:v>
                  </c:pt>
                  <c:pt idx="73">
                    <c:v> </c:v>
                  </c:pt>
                  <c:pt idx="74">
                    <c:v> </c:v>
                  </c:pt>
                  <c:pt idx="75">
                    <c:v> </c:v>
                  </c:pt>
                  <c:pt idx="76">
                    <c:v> </c:v>
                  </c:pt>
                  <c:pt idx="77">
                    <c:v> </c:v>
                  </c:pt>
                  <c:pt idx="78">
                    <c:v> </c:v>
                  </c:pt>
                  <c:pt idx="79">
                    <c:v> </c:v>
                  </c:pt>
                  <c:pt idx="80">
                    <c:v> </c:v>
                  </c:pt>
                  <c:pt idx="81">
                    <c:v> </c:v>
                  </c:pt>
                  <c:pt idx="82">
                    <c:v> </c:v>
                  </c:pt>
                  <c:pt idx="83">
                    <c:v> </c:v>
                  </c:pt>
                  <c:pt idx="84">
                    <c:v> </c:v>
                  </c:pt>
                  <c:pt idx="85">
                    <c:v> </c:v>
                  </c:pt>
                  <c:pt idx="86">
                    <c:v> </c:v>
                  </c:pt>
                  <c:pt idx="87">
                    <c:v> </c:v>
                  </c:pt>
                  <c:pt idx="88">
                    <c:v> </c:v>
                  </c:pt>
                  <c:pt idx="89">
                    <c:v> </c:v>
                  </c:pt>
                  <c:pt idx="90">
                    <c:v> </c:v>
                  </c:pt>
                  <c:pt idx="91">
                    <c:v> </c:v>
                  </c:pt>
                  <c:pt idx="92">
                    <c:v> </c:v>
                  </c:pt>
                  <c:pt idx="93">
                    <c:v> </c:v>
                  </c:pt>
                  <c:pt idx="94">
                    <c:v> </c:v>
                  </c:pt>
                  <c:pt idx="95">
                    <c:v> </c:v>
                  </c:pt>
                  <c:pt idx="96">
                    <c:v> </c:v>
                  </c:pt>
                  <c:pt idx="97">
                    <c:v> </c:v>
                  </c:pt>
                  <c:pt idx="98">
                    <c:v> </c:v>
                  </c:pt>
                  <c:pt idx="99">
                    <c:v> </c:v>
                  </c:pt>
                  <c:pt idx="100">
                    <c:v> </c:v>
                  </c:pt>
                  <c:pt idx="101">
                    <c:v> </c:v>
                  </c:pt>
                  <c:pt idx="102">
                    <c:v> </c:v>
                  </c:pt>
                  <c:pt idx="103">
                    <c:v> </c:v>
                  </c:pt>
                  <c:pt idx="104">
                    <c:v> </c:v>
                  </c:pt>
                  <c:pt idx="105">
                    <c:v> </c:v>
                  </c:pt>
                  <c:pt idx="106">
                    <c:v> </c:v>
                  </c:pt>
                  <c:pt idx="107">
                    <c:v> </c:v>
                  </c:pt>
                  <c:pt idx="108">
                    <c:v> </c:v>
                  </c:pt>
                  <c:pt idx="109">
                    <c:v> </c:v>
                  </c:pt>
                  <c:pt idx="110">
                    <c:v> </c:v>
                  </c:pt>
                  <c:pt idx="111">
                    <c:v> </c:v>
                  </c:pt>
                  <c:pt idx="112">
                    <c:v> </c:v>
                  </c:pt>
                  <c:pt idx="113">
                    <c:v> </c:v>
                  </c:pt>
                  <c:pt idx="114">
                    <c:v> </c:v>
                  </c:pt>
                  <c:pt idx="115">
                    <c:v> </c:v>
                  </c:pt>
                  <c:pt idx="116">
                    <c:v> </c:v>
                  </c:pt>
                  <c:pt idx="117">
                    <c:v> </c:v>
                  </c:pt>
                  <c:pt idx="118">
                    <c:v> </c:v>
                  </c:pt>
                  <c:pt idx="119">
                    <c:v> </c:v>
                  </c:pt>
                  <c:pt idx="120">
                    <c:v> </c:v>
                  </c:pt>
                  <c:pt idx="121">
                    <c:v> </c:v>
                  </c:pt>
                  <c:pt idx="122">
                    <c:v> </c:v>
                  </c:pt>
                  <c:pt idx="123">
                    <c:v> </c:v>
                  </c:pt>
                  <c:pt idx="124">
                    <c:v> </c:v>
                  </c:pt>
                  <c:pt idx="125">
                    <c:v> </c:v>
                  </c:pt>
                  <c:pt idx="126">
                    <c:v> </c:v>
                  </c:pt>
                  <c:pt idx="127">
                    <c:v> </c:v>
                  </c:pt>
                  <c:pt idx="128">
                    <c:v> </c:v>
                  </c:pt>
                  <c:pt idx="129">
                    <c:v> </c:v>
                  </c:pt>
                  <c:pt idx="130">
                    <c:v> </c:v>
                  </c:pt>
                  <c:pt idx="131">
                    <c:v> </c:v>
                  </c:pt>
                  <c:pt idx="132">
                    <c:v> </c:v>
                  </c:pt>
                  <c:pt idx="133">
                    <c:v> </c:v>
                  </c:pt>
                  <c:pt idx="134">
                    <c:v> </c:v>
                  </c:pt>
                  <c:pt idx="135">
                    <c:v> </c:v>
                  </c:pt>
                  <c:pt idx="136">
                    <c:v> </c:v>
                  </c:pt>
                  <c:pt idx="137">
                    <c:v> </c:v>
                  </c:pt>
                  <c:pt idx="138">
                    <c:v> </c:v>
                  </c:pt>
                  <c:pt idx="139">
                    <c:v> </c:v>
                  </c:pt>
                  <c:pt idx="140">
                    <c:v> </c:v>
                  </c:pt>
                  <c:pt idx="141">
                    <c:v> </c:v>
                  </c:pt>
                  <c:pt idx="142">
                    <c:v> </c:v>
                  </c:pt>
                  <c:pt idx="143">
                    <c:v> </c:v>
                  </c:pt>
                  <c:pt idx="144">
                    <c:v> </c:v>
                  </c:pt>
                  <c:pt idx="145">
                    <c:v> </c:v>
                  </c:pt>
                  <c:pt idx="146">
                    <c:v> </c:v>
                  </c:pt>
                  <c:pt idx="147">
                    <c:v> </c:v>
                  </c:pt>
                  <c:pt idx="148">
                    <c:v> </c:v>
                  </c:pt>
                  <c:pt idx="149">
                    <c:v> </c:v>
                  </c:pt>
                  <c:pt idx="150">
                    <c:v> </c:v>
                  </c:pt>
                  <c:pt idx="151">
                    <c:v> </c:v>
                  </c:pt>
                  <c:pt idx="152">
                    <c:v> </c:v>
                  </c:pt>
                  <c:pt idx="153">
                    <c:v> </c:v>
                  </c:pt>
                  <c:pt idx="154">
                    <c:v> </c:v>
                  </c:pt>
                  <c:pt idx="155">
                    <c:v> </c:v>
                  </c:pt>
                  <c:pt idx="156">
                    <c:v> </c:v>
                  </c:pt>
                  <c:pt idx="157">
                    <c:v> </c:v>
                  </c:pt>
                  <c:pt idx="158">
                    <c:v> </c:v>
                  </c:pt>
                  <c:pt idx="159">
                    <c:v> </c:v>
                  </c:pt>
                  <c:pt idx="160">
                    <c:v> </c:v>
                  </c:pt>
                  <c:pt idx="161">
                    <c:v> </c:v>
                  </c:pt>
                  <c:pt idx="162">
                    <c:v> </c:v>
                  </c:pt>
                  <c:pt idx="163">
                    <c:v> </c:v>
                  </c:pt>
                  <c:pt idx="164">
                    <c:v> </c:v>
                  </c:pt>
                  <c:pt idx="165">
                    <c:v> </c:v>
                  </c:pt>
                  <c:pt idx="166">
                    <c:v> </c:v>
                  </c:pt>
                  <c:pt idx="167">
                    <c:v> 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  <c:pt idx="24">
                    <c:v>2012</c:v>
                  </c:pt>
                  <c:pt idx="36">
                    <c:v>2013</c:v>
                  </c:pt>
                  <c:pt idx="48">
                    <c:v>2014</c:v>
                  </c:pt>
                  <c:pt idx="60">
                    <c:v>2015</c:v>
                  </c:pt>
                  <c:pt idx="72">
                    <c:v>2016</c:v>
                  </c:pt>
                  <c:pt idx="84">
                    <c:v>2017</c:v>
                  </c:pt>
                  <c:pt idx="96">
                    <c:v>2018</c:v>
                  </c:pt>
                  <c:pt idx="108">
                    <c:v>2019</c:v>
                  </c:pt>
                  <c:pt idx="120">
                    <c:v>2020</c:v>
                  </c:pt>
                  <c:pt idx="132">
                    <c:v>2021</c:v>
                  </c:pt>
                  <c:pt idx="144">
                    <c:v>2022</c:v>
                  </c:pt>
                  <c:pt idx="156">
                    <c:v>2023</c:v>
                  </c:pt>
                </c:lvl>
              </c:multiLvlStrCache>
            </c:multiLvlStrRef>
          </c:cat>
          <c:val>
            <c:numRef>
              <c:f>Wechselkurse!$Q$135:$Q$302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 formatCode="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44-411F-BCF9-756A08FBDE81}"/>
            </c:ext>
          </c:extLst>
        </c:ser>
        <c:ser>
          <c:idx val="4"/>
          <c:order val="1"/>
          <c:tx>
            <c:strRef>
              <c:f>Wechselkurse!$P$2</c:f>
              <c:strCache>
                <c:ptCount val="1"/>
                <c:pt idx="0">
                  <c:v>HRK / EUR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55"/>
              <c:layout>
                <c:manualLayout>
                  <c:x val="-8.2687325042247184E-2"/>
                  <c:y val="-0.141559476175216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044-411F-BCF9-756A08FBDE81}"/>
                </c:ext>
              </c:extLst>
            </c:dLbl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Wechselkurse!$D$135:$E$302</c:f>
              <c:multiLvlStrCache>
                <c:ptCount val="168"/>
                <c:lvl>
                  <c:pt idx="0">
                    <c:v> </c:v>
                  </c:pt>
                  <c:pt idx="1">
                    <c:v> </c:v>
                  </c:pt>
                  <c:pt idx="2">
                    <c:v> 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  <c:pt idx="7">
                    <c:v> </c:v>
                  </c:pt>
                  <c:pt idx="8">
                    <c:v> </c:v>
                  </c:pt>
                  <c:pt idx="9">
                    <c:v> </c:v>
                  </c:pt>
                  <c:pt idx="10">
                    <c:v> </c:v>
                  </c:pt>
                  <c:pt idx="11">
                    <c:v> </c:v>
                  </c:pt>
                  <c:pt idx="12">
                    <c:v> </c:v>
                  </c:pt>
                  <c:pt idx="13">
                    <c:v> </c:v>
                  </c:pt>
                  <c:pt idx="14">
                    <c:v> </c:v>
                  </c:pt>
                  <c:pt idx="15">
                    <c:v> </c:v>
                  </c:pt>
                  <c:pt idx="16">
                    <c:v> </c:v>
                  </c:pt>
                  <c:pt idx="17">
                    <c:v> </c:v>
                  </c:pt>
                  <c:pt idx="18">
                    <c:v> </c:v>
                  </c:pt>
                  <c:pt idx="19">
                    <c:v> </c:v>
                  </c:pt>
                  <c:pt idx="20">
                    <c:v> </c:v>
                  </c:pt>
                  <c:pt idx="21">
                    <c:v> </c:v>
                  </c:pt>
                  <c:pt idx="22">
                    <c:v> </c:v>
                  </c:pt>
                  <c:pt idx="23">
                    <c:v> </c:v>
                  </c:pt>
                  <c:pt idx="24">
                    <c:v> </c:v>
                  </c:pt>
                  <c:pt idx="25">
                    <c:v> </c:v>
                  </c:pt>
                  <c:pt idx="26">
                    <c:v> </c:v>
                  </c:pt>
                  <c:pt idx="27">
                    <c:v> </c:v>
                  </c:pt>
                  <c:pt idx="28">
                    <c:v> </c:v>
                  </c:pt>
                  <c:pt idx="29">
                    <c:v> </c:v>
                  </c:pt>
                  <c:pt idx="30">
                    <c:v> </c:v>
                  </c:pt>
                  <c:pt idx="31">
                    <c:v> </c:v>
                  </c:pt>
                  <c:pt idx="32">
                    <c:v> </c:v>
                  </c:pt>
                  <c:pt idx="33">
                    <c:v> </c:v>
                  </c:pt>
                  <c:pt idx="34">
                    <c:v> </c:v>
                  </c:pt>
                  <c:pt idx="35">
                    <c:v> </c:v>
                  </c:pt>
                  <c:pt idx="36">
                    <c:v> </c:v>
                  </c:pt>
                  <c:pt idx="37">
                    <c:v> </c:v>
                  </c:pt>
                  <c:pt idx="38">
                    <c:v> </c:v>
                  </c:pt>
                  <c:pt idx="39">
                    <c:v> </c:v>
                  </c:pt>
                  <c:pt idx="40">
                    <c:v> </c:v>
                  </c:pt>
                  <c:pt idx="41">
                    <c:v> </c:v>
                  </c:pt>
                  <c:pt idx="42">
                    <c:v> </c:v>
                  </c:pt>
                  <c:pt idx="43">
                    <c:v> </c:v>
                  </c:pt>
                  <c:pt idx="44">
                    <c:v> </c:v>
                  </c:pt>
                  <c:pt idx="45">
                    <c:v> </c:v>
                  </c:pt>
                  <c:pt idx="46">
                    <c:v> </c:v>
                  </c:pt>
                  <c:pt idx="47">
                    <c:v> </c:v>
                  </c:pt>
                  <c:pt idx="48">
                    <c:v> </c:v>
                  </c:pt>
                  <c:pt idx="49">
                    <c:v> </c:v>
                  </c:pt>
                  <c:pt idx="50">
                    <c:v> </c:v>
                  </c:pt>
                  <c:pt idx="51">
                    <c:v> </c:v>
                  </c:pt>
                  <c:pt idx="52">
                    <c:v> </c:v>
                  </c:pt>
                  <c:pt idx="53">
                    <c:v> </c:v>
                  </c:pt>
                  <c:pt idx="54">
                    <c:v> </c:v>
                  </c:pt>
                  <c:pt idx="55">
                    <c:v> </c:v>
                  </c:pt>
                  <c:pt idx="56">
                    <c:v> </c:v>
                  </c:pt>
                  <c:pt idx="57">
                    <c:v> </c:v>
                  </c:pt>
                  <c:pt idx="58">
                    <c:v> </c:v>
                  </c:pt>
                  <c:pt idx="59">
                    <c:v> </c:v>
                  </c:pt>
                  <c:pt idx="60">
                    <c:v> </c:v>
                  </c:pt>
                  <c:pt idx="61">
                    <c:v> </c:v>
                  </c:pt>
                  <c:pt idx="62">
                    <c:v> </c:v>
                  </c:pt>
                  <c:pt idx="63">
                    <c:v> </c:v>
                  </c:pt>
                  <c:pt idx="64">
                    <c:v> </c:v>
                  </c:pt>
                  <c:pt idx="65">
                    <c:v> </c:v>
                  </c:pt>
                  <c:pt idx="66">
                    <c:v> </c:v>
                  </c:pt>
                  <c:pt idx="67">
                    <c:v> </c:v>
                  </c:pt>
                  <c:pt idx="68">
                    <c:v> </c:v>
                  </c:pt>
                  <c:pt idx="69">
                    <c:v> </c:v>
                  </c:pt>
                  <c:pt idx="70">
                    <c:v> </c:v>
                  </c:pt>
                  <c:pt idx="71">
                    <c:v> </c:v>
                  </c:pt>
                  <c:pt idx="72">
                    <c:v> </c:v>
                  </c:pt>
                  <c:pt idx="73">
                    <c:v> </c:v>
                  </c:pt>
                  <c:pt idx="74">
                    <c:v> </c:v>
                  </c:pt>
                  <c:pt idx="75">
                    <c:v> </c:v>
                  </c:pt>
                  <c:pt idx="76">
                    <c:v> </c:v>
                  </c:pt>
                  <c:pt idx="77">
                    <c:v> </c:v>
                  </c:pt>
                  <c:pt idx="78">
                    <c:v> </c:v>
                  </c:pt>
                  <c:pt idx="79">
                    <c:v> </c:v>
                  </c:pt>
                  <c:pt idx="80">
                    <c:v> </c:v>
                  </c:pt>
                  <c:pt idx="81">
                    <c:v> </c:v>
                  </c:pt>
                  <c:pt idx="82">
                    <c:v> </c:v>
                  </c:pt>
                  <c:pt idx="83">
                    <c:v> </c:v>
                  </c:pt>
                  <c:pt idx="84">
                    <c:v> </c:v>
                  </c:pt>
                  <c:pt idx="85">
                    <c:v> </c:v>
                  </c:pt>
                  <c:pt idx="86">
                    <c:v> </c:v>
                  </c:pt>
                  <c:pt idx="87">
                    <c:v> </c:v>
                  </c:pt>
                  <c:pt idx="88">
                    <c:v> </c:v>
                  </c:pt>
                  <c:pt idx="89">
                    <c:v> </c:v>
                  </c:pt>
                  <c:pt idx="90">
                    <c:v> </c:v>
                  </c:pt>
                  <c:pt idx="91">
                    <c:v> </c:v>
                  </c:pt>
                  <c:pt idx="92">
                    <c:v> </c:v>
                  </c:pt>
                  <c:pt idx="93">
                    <c:v> </c:v>
                  </c:pt>
                  <c:pt idx="94">
                    <c:v> </c:v>
                  </c:pt>
                  <c:pt idx="95">
                    <c:v> </c:v>
                  </c:pt>
                  <c:pt idx="96">
                    <c:v> </c:v>
                  </c:pt>
                  <c:pt idx="97">
                    <c:v> </c:v>
                  </c:pt>
                  <c:pt idx="98">
                    <c:v> </c:v>
                  </c:pt>
                  <c:pt idx="99">
                    <c:v> </c:v>
                  </c:pt>
                  <c:pt idx="100">
                    <c:v> </c:v>
                  </c:pt>
                  <c:pt idx="101">
                    <c:v> </c:v>
                  </c:pt>
                  <c:pt idx="102">
                    <c:v> </c:v>
                  </c:pt>
                  <c:pt idx="103">
                    <c:v> </c:v>
                  </c:pt>
                  <c:pt idx="104">
                    <c:v> </c:v>
                  </c:pt>
                  <c:pt idx="105">
                    <c:v> </c:v>
                  </c:pt>
                  <c:pt idx="106">
                    <c:v> </c:v>
                  </c:pt>
                  <c:pt idx="107">
                    <c:v> </c:v>
                  </c:pt>
                  <c:pt idx="108">
                    <c:v> </c:v>
                  </c:pt>
                  <c:pt idx="109">
                    <c:v> </c:v>
                  </c:pt>
                  <c:pt idx="110">
                    <c:v> </c:v>
                  </c:pt>
                  <c:pt idx="111">
                    <c:v> </c:v>
                  </c:pt>
                  <c:pt idx="112">
                    <c:v> </c:v>
                  </c:pt>
                  <c:pt idx="113">
                    <c:v> </c:v>
                  </c:pt>
                  <c:pt idx="114">
                    <c:v> </c:v>
                  </c:pt>
                  <c:pt idx="115">
                    <c:v> </c:v>
                  </c:pt>
                  <c:pt idx="116">
                    <c:v> </c:v>
                  </c:pt>
                  <c:pt idx="117">
                    <c:v> </c:v>
                  </c:pt>
                  <c:pt idx="118">
                    <c:v> </c:v>
                  </c:pt>
                  <c:pt idx="119">
                    <c:v> </c:v>
                  </c:pt>
                  <c:pt idx="120">
                    <c:v> </c:v>
                  </c:pt>
                  <c:pt idx="121">
                    <c:v> </c:v>
                  </c:pt>
                  <c:pt idx="122">
                    <c:v> </c:v>
                  </c:pt>
                  <c:pt idx="123">
                    <c:v> </c:v>
                  </c:pt>
                  <c:pt idx="124">
                    <c:v> </c:v>
                  </c:pt>
                  <c:pt idx="125">
                    <c:v> </c:v>
                  </c:pt>
                  <c:pt idx="126">
                    <c:v> </c:v>
                  </c:pt>
                  <c:pt idx="127">
                    <c:v> </c:v>
                  </c:pt>
                  <c:pt idx="128">
                    <c:v> </c:v>
                  </c:pt>
                  <c:pt idx="129">
                    <c:v> </c:v>
                  </c:pt>
                  <c:pt idx="130">
                    <c:v> </c:v>
                  </c:pt>
                  <c:pt idx="131">
                    <c:v> </c:v>
                  </c:pt>
                  <c:pt idx="132">
                    <c:v> </c:v>
                  </c:pt>
                  <c:pt idx="133">
                    <c:v> </c:v>
                  </c:pt>
                  <c:pt idx="134">
                    <c:v> </c:v>
                  </c:pt>
                  <c:pt idx="135">
                    <c:v> </c:v>
                  </c:pt>
                  <c:pt idx="136">
                    <c:v> </c:v>
                  </c:pt>
                  <c:pt idx="137">
                    <c:v> </c:v>
                  </c:pt>
                  <c:pt idx="138">
                    <c:v> </c:v>
                  </c:pt>
                  <c:pt idx="139">
                    <c:v> </c:v>
                  </c:pt>
                  <c:pt idx="140">
                    <c:v> </c:v>
                  </c:pt>
                  <c:pt idx="141">
                    <c:v> </c:v>
                  </c:pt>
                  <c:pt idx="142">
                    <c:v> </c:v>
                  </c:pt>
                  <c:pt idx="143">
                    <c:v> </c:v>
                  </c:pt>
                  <c:pt idx="144">
                    <c:v> </c:v>
                  </c:pt>
                  <c:pt idx="145">
                    <c:v> </c:v>
                  </c:pt>
                  <c:pt idx="146">
                    <c:v> </c:v>
                  </c:pt>
                  <c:pt idx="147">
                    <c:v> </c:v>
                  </c:pt>
                  <c:pt idx="148">
                    <c:v> </c:v>
                  </c:pt>
                  <c:pt idx="149">
                    <c:v> </c:v>
                  </c:pt>
                  <c:pt idx="150">
                    <c:v> </c:v>
                  </c:pt>
                  <c:pt idx="151">
                    <c:v> </c:v>
                  </c:pt>
                  <c:pt idx="152">
                    <c:v> </c:v>
                  </c:pt>
                  <c:pt idx="153">
                    <c:v> </c:v>
                  </c:pt>
                  <c:pt idx="154">
                    <c:v> </c:v>
                  </c:pt>
                  <c:pt idx="155">
                    <c:v> </c:v>
                  </c:pt>
                  <c:pt idx="156">
                    <c:v> </c:v>
                  </c:pt>
                  <c:pt idx="157">
                    <c:v> </c:v>
                  </c:pt>
                  <c:pt idx="158">
                    <c:v> </c:v>
                  </c:pt>
                  <c:pt idx="159">
                    <c:v> </c:v>
                  </c:pt>
                  <c:pt idx="160">
                    <c:v> </c:v>
                  </c:pt>
                  <c:pt idx="161">
                    <c:v> </c:v>
                  </c:pt>
                  <c:pt idx="162">
                    <c:v> </c:v>
                  </c:pt>
                  <c:pt idx="163">
                    <c:v> </c:v>
                  </c:pt>
                  <c:pt idx="164">
                    <c:v> </c:v>
                  </c:pt>
                  <c:pt idx="165">
                    <c:v> </c:v>
                  </c:pt>
                  <c:pt idx="166">
                    <c:v> </c:v>
                  </c:pt>
                  <c:pt idx="167">
                    <c:v> 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  <c:pt idx="24">
                    <c:v>2012</c:v>
                  </c:pt>
                  <c:pt idx="36">
                    <c:v>2013</c:v>
                  </c:pt>
                  <c:pt idx="48">
                    <c:v>2014</c:v>
                  </c:pt>
                  <c:pt idx="60">
                    <c:v>2015</c:v>
                  </c:pt>
                  <c:pt idx="72">
                    <c:v>2016</c:v>
                  </c:pt>
                  <c:pt idx="84">
                    <c:v>2017</c:v>
                  </c:pt>
                  <c:pt idx="96">
                    <c:v>2018</c:v>
                  </c:pt>
                  <c:pt idx="108">
                    <c:v>2019</c:v>
                  </c:pt>
                  <c:pt idx="120">
                    <c:v>2020</c:v>
                  </c:pt>
                  <c:pt idx="132">
                    <c:v>2021</c:v>
                  </c:pt>
                  <c:pt idx="144">
                    <c:v>2022</c:v>
                  </c:pt>
                  <c:pt idx="156">
                    <c:v>2023</c:v>
                  </c:pt>
                </c:lvl>
              </c:multiLvlStrCache>
            </c:multiLvlStrRef>
          </c:cat>
          <c:val>
            <c:numRef>
              <c:f>Wechselkurse!$P$135:$P$302</c:f>
              <c:numCache>
                <c:formatCode>General</c:formatCode>
                <c:ptCount val="168"/>
                <c:pt idx="0">
                  <c:v>100</c:v>
                </c:pt>
                <c:pt idx="1">
                  <c:v>100.12476349776523</c:v>
                </c:pt>
                <c:pt idx="2">
                  <c:v>99.55852916175381</c:v>
                </c:pt>
                <c:pt idx="3">
                  <c:v>99.528366557898494</c:v>
                </c:pt>
                <c:pt idx="4">
                  <c:v>99.577723546025382</c:v>
                </c:pt>
                <c:pt idx="5">
                  <c:v>99.02245742959775</c:v>
                </c:pt>
                <c:pt idx="6">
                  <c:v>98.985439688502566</c:v>
                </c:pt>
                <c:pt idx="7">
                  <c:v>99.433765663988595</c:v>
                </c:pt>
                <c:pt idx="8">
                  <c:v>99.91225424332994</c:v>
                </c:pt>
                <c:pt idx="9">
                  <c:v>100.46477830486167</c:v>
                </c:pt>
                <c:pt idx="10">
                  <c:v>101.22295648358882</c:v>
                </c:pt>
                <c:pt idx="11">
                  <c:v>101.33675176177029</c:v>
                </c:pt>
                <c:pt idx="12">
                  <c:v>101.46699936932737</c:v>
                </c:pt>
                <c:pt idx="13">
                  <c:v>101.66031423949107</c:v>
                </c:pt>
                <c:pt idx="14">
                  <c:v>101.33949381666621</c:v>
                </c:pt>
                <c:pt idx="15">
                  <c:v>100.96109024102662</c:v>
                </c:pt>
                <c:pt idx="16">
                  <c:v>101.52732457703803</c:v>
                </c:pt>
                <c:pt idx="17">
                  <c:v>101.54514793386164</c:v>
                </c:pt>
                <c:pt idx="18">
                  <c:v>101.88927582330199</c:v>
                </c:pt>
                <c:pt idx="19">
                  <c:v>102.30606816748471</c:v>
                </c:pt>
                <c:pt idx="20">
                  <c:v>102.73931284104307</c:v>
                </c:pt>
                <c:pt idx="21">
                  <c:v>102.62003345306971</c:v>
                </c:pt>
                <c:pt idx="22">
                  <c:v>102.72148948421949</c:v>
                </c:pt>
                <c:pt idx="23">
                  <c:v>103.01351833063698</c:v>
                </c:pt>
                <c:pt idx="24">
                  <c:v>103.57152650196055</c:v>
                </c:pt>
                <c:pt idx="25">
                  <c:v>103.94444596780828</c:v>
                </c:pt>
                <c:pt idx="26">
                  <c:v>103.31788642408621</c:v>
                </c:pt>
                <c:pt idx="27">
                  <c:v>102.8147193506814</c:v>
                </c:pt>
                <c:pt idx="28">
                  <c:v>103.35216211028543</c:v>
                </c:pt>
                <c:pt idx="29">
                  <c:v>103.42208451013188</c:v>
                </c:pt>
                <c:pt idx="30">
                  <c:v>102.83528476240096</c:v>
                </c:pt>
                <c:pt idx="31">
                  <c:v>102.6255175628616</c:v>
                </c:pt>
                <c:pt idx="32">
                  <c:v>101.85500013710273</c:v>
                </c:pt>
                <c:pt idx="33">
                  <c:v>103.01900244042885</c:v>
                </c:pt>
                <c:pt idx="34">
                  <c:v>103.38917985138063</c:v>
                </c:pt>
                <c:pt idx="35">
                  <c:v>103.28498176533493</c:v>
                </c:pt>
                <c:pt idx="36">
                  <c:v>103.84984507389838</c:v>
                </c:pt>
                <c:pt idx="37">
                  <c:v>104.01711042255066</c:v>
                </c:pt>
                <c:pt idx="38">
                  <c:v>104.07332254791741</c:v>
                </c:pt>
                <c:pt idx="39">
                  <c:v>104.3022841317283</c:v>
                </c:pt>
                <c:pt idx="40">
                  <c:v>103.76484137212427</c:v>
                </c:pt>
                <c:pt idx="41">
                  <c:v>102.69132688036416</c:v>
                </c:pt>
                <c:pt idx="42">
                  <c:v>102.91069127203927</c:v>
                </c:pt>
                <c:pt idx="43">
                  <c:v>103.3370808083578</c:v>
                </c:pt>
                <c:pt idx="44">
                  <c:v>104.17752063396308</c:v>
                </c:pt>
                <c:pt idx="45">
                  <c:v>104.46269434314075</c:v>
                </c:pt>
                <c:pt idx="46">
                  <c:v>104.6450409937207</c:v>
                </c:pt>
                <c:pt idx="47">
                  <c:v>104.69851106419151</c:v>
                </c:pt>
                <c:pt idx="48">
                  <c:v>104.68205873481587</c:v>
                </c:pt>
                <c:pt idx="49">
                  <c:v>104.98505580081714</c:v>
                </c:pt>
                <c:pt idx="50">
                  <c:v>104.98779785571308</c:v>
                </c:pt>
                <c:pt idx="51">
                  <c:v>104.56415037429048</c:v>
                </c:pt>
                <c:pt idx="52">
                  <c:v>104.1322767281801</c:v>
                </c:pt>
                <c:pt idx="53">
                  <c:v>103.88274973264964</c:v>
                </c:pt>
                <c:pt idx="54">
                  <c:v>104.39825605308619</c:v>
                </c:pt>
                <c:pt idx="55">
                  <c:v>104.6450409937207</c:v>
                </c:pt>
                <c:pt idx="56">
                  <c:v>104.52164852340344</c:v>
                </c:pt>
                <c:pt idx="57">
                  <c:v>104.98368477336916</c:v>
                </c:pt>
                <c:pt idx="58">
                  <c:v>105.15780525926128</c:v>
                </c:pt>
                <c:pt idx="59">
                  <c:v>105.13312676519784</c:v>
                </c:pt>
                <c:pt idx="60">
                  <c:v>105.4087032822397</c:v>
                </c:pt>
                <c:pt idx="61">
                  <c:v>105.72541062272067</c:v>
                </c:pt>
                <c:pt idx="62">
                  <c:v>104.83835586388439</c:v>
                </c:pt>
                <c:pt idx="63">
                  <c:v>104.0554991910938</c:v>
                </c:pt>
                <c:pt idx="64">
                  <c:v>103.6373358194631</c:v>
                </c:pt>
                <c:pt idx="65">
                  <c:v>103.81282733280321</c:v>
                </c:pt>
                <c:pt idx="66">
                  <c:v>104.01025528531081</c:v>
                </c:pt>
                <c:pt idx="67">
                  <c:v>103.61951246263949</c:v>
                </c:pt>
                <c:pt idx="68">
                  <c:v>104.04727302640599</c:v>
                </c:pt>
                <c:pt idx="69">
                  <c:v>104.4832597548603</c:v>
                </c:pt>
                <c:pt idx="70">
                  <c:v>104.29954207683238</c:v>
                </c:pt>
                <c:pt idx="71">
                  <c:v>104.74238394252653</c:v>
                </c:pt>
                <c:pt idx="72">
                  <c:v>104.9960240204009</c:v>
                </c:pt>
                <c:pt idx="73">
                  <c:v>104.6848007897118</c:v>
                </c:pt>
                <c:pt idx="74">
                  <c:v>103.64007787435905</c:v>
                </c:pt>
                <c:pt idx="75">
                  <c:v>102.75439414297074</c:v>
                </c:pt>
                <c:pt idx="76">
                  <c:v>102.79826702130576</c:v>
                </c:pt>
                <c:pt idx="77">
                  <c:v>103.10674819709891</c:v>
                </c:pt>
                <c:pt idx="78">
                  <c:v>102.73108667635526</c:v>
                </c:pt>
                <c:pt idx="79">
                  <c:v>102.64334091968522</c:v>
                </c:pt>
                <c:pt idx="80">
                  <c:v>102.83391373495296</c:v>
                </c:pt>
                <c:pt idx="81">
                  <c:v>102.92028846417504</c:v>
                </c:pt>
                <c:pt idx="82">
                  <c:v>103.11634538923468</c:v>
                </c:pt>
                <c:pt idx="83">
                  <c:v>103.38095368669281</c:v>
                </c:pt>
                <c:pt idx="84">
                  <c:v>103.23836683210399</c:v>
                </c:pt>
                <c:pt idx="85">
                  <c:v>102.10864021497711</c:v>
                </c:pt>
                <c:pt idx="86">
                  <c:v>101.77273849022457</c:v>
                </c:pt>
                <c:pt idx="87">
                  <c:v>102.14565795607228</c:v>
                </c:pt>
                <c:pt idx="88">
                  <c:v>101.89064685074996</c:v>
                </c:pt>
                <c:pt idx="89">
                  <c:v>101.59861800433245</c:v>
                </c:pt>
                <c:pt idx="90">
                  <c:v>101.61507033370808</c:v>
                </c:pt>
                <c:pt idx="91">
                  <c:v>101.53006663193398</c:v>
                </c:pt>
                <c:pt idx="92">
                  <c:v>102.33211768899612</c:v>
                </c:pt>
                <c:pt idx="93">
                  <c:v>102.94359593079052</c:v>
                </c:pt>
                <c:pt idx="94">
                  <c:v>103.52902465107351</c:v>
                </c:pt>
                <c:pt idx="95">
                  <c:v>103.36587238476514</c:v>
                </c:pt>
                <c:pt idx="96">
                  <c:v>101.94823000356467</c:v>
                </c:pt>
                <c:pt idx="97">
                  <c:v>102.00307110148346</c:v>
                </c:pt>
                <c:pt idx="98">
                  <c:v>101.9825056897639</c:v>
                </c:pt>
                <c:pt idx="99">
                  <c:v>101.74257588636924</c:v>
                </c:pt>
                <c:pt idx="100">
                  <c:v>101.33538073432231</c:v>
                </c:pt>
                <c:pt idx="101">
                  <c:v>101.21198826400504</c:v>
                </c:pt>
                <c:pt idx="102">
                  <c:v>101.41627135375251</c:v>
                </c:pt>
                <c:pt idx="103">
                  <c:v>101.81386931366364</c:v>
                </c:pt>
                <c:pt idx="104">
                  <c:v>101.85911321944666</c:v>
                </c:pt>
                <c:pt idx="105">
                  <c:v>101.79193287449615</c:v>
                </c:pt>
                <c:pt idx="106">
                  <c:v>101.84128986262304</c:v>
                </c:pt>
                <c:pt idx="107">
                  <c:v>101.51224327511036</c:v>
                </c:pt>
                <c:pt idx="108">
                  <c:v>101.8481449998629</c:v>
                </c:pt>
                <c:pt idx="109">
                  <c:v>101.663056294387</c:v>
                </c:pt>
                <c:pt idx="110">
                  <c:v>101.73846280402535</c:v>
                </c:pt>
                <c:pt idx="111">
                  <c:v>101.84266089007102</c:v>
                </c:pt>
                <c:pt idx="112">
                  <c:v>101.71515533740984</c:v>
                </c:pt>
                <c:pt idx="113">
                  <c:v>101.5643423181332</c:v>
                </c:pt>
                <c:pt idx="114">
                  <c:v>101.32304148729057</c:v>
                </c:pt>
                <c:pt idx="115">
                  <c:v>101.31481532260275</c:v>
                </c:pt>
                <c:pt idx="116">
                  <c:v>101.47248347911926</c:v>
                </c:pt>
                <c:pt idx="117">
                  <c:v>101.95371411335654</c:v>
                </c:pt>
                <c:pt idx="118">
                  <c:v>102.00444212893143</c:v>
                </c:pt>
                <c:pt idx="119">
                  <c:v>102.02637856809893</c:v>
                </c:pt>
                <c:pt idx="120">
                  <c:v>102.04420192492253</c:v>
                </c:pt>
                <c:pt idx="121">
                  <c:v>102.20049905399107</c:v>
                </c:pt>
                <c:pt idx="122">
                  <c:v>103.79500397597961</c:v>
                </c:pt>
                <c:pt idx="123">
                  <c:v>104.09937206942882</c:v>
                </c:pt>
                <c:pt idx="124">
                  <c:v>103.8539581562423</c:v>
                </c:pt>
                <c:pt idx="125">
                  <c:v>103.76209931722833</c:v>
                </c:pt>
                <c:pt idx="126">
                  <c:v>103.2328827223121</c:v>
                </c:pt>
                <c:pt idx="127">
                  <c:v>102.93262771120678</c:v>
                </c:pt>
                <c:pt idx="128">
                  <c:v>103.3987770435164</c:v>
                </c:pt>
                <c:pt idx="129">
                  <c:v>103.84984507389838</c:v>
                </c:pt>
                <c:pt idx="130">
                  <c:v>103.68120869779813</c:v>
                </c:pt>
                <c:pt idx="131">
                  <c:v>103.3987770435164</c:v>
                </c:pt>
                <c:pt idx="132">
                  <c:v>103.72233952123722</c:v>
                </c:pt>
                <c:pt idx="133">
                  <c:v>103.82653760728289</c:v>
                </c:pt>
                <c:pt idx="134">
                  <c:v>103.90057308947324</c:v>
                </c:pt>
                <c:pt idx="135">
                  <c:v>103.75798623488441</c:v>
                </c:pt>
                <c:pt idx="136">
                  <c:v>103.13691080095424</c:v>
                </c:pt>
                <c:pt idx="137">
                  <c:v>102.79963804875374</c:v>
                </c:pt>
                <c:pt idx="138">
                  <c:v>102.8640763388083</c:v>
                </c:pt>
                <c:pt idx="139">
                  <c:v>102.77221749979435</c:v>
                </c:pt>
                <c:pt idx="140">
                  <c:v>102.72286051166743</c:v>
                </c:pt>
                <c:pt idx="141">
                  <c:v>103.012147303189</c:v>
                </c:pt>
                <c:pt idx="142">
                  <c:v>103.09440895006719</c:v>
                </c:pt>
                <c:pt idx="143">
                  <c:v>103.10263511475499</c:v>
                </c:pt>
                <c:pt idx="144">
                  <c:v>103.1657023773616</c:v>
                </c:pt>
                <c:pt idx="145">
                  <c:v>103.29046587512683</c:v>
                </c:pt>
                <c:pt idx="146">
                  <c:v>103.80185911321944</c:v>
                </c:pt>
                <c:pt idx="147">
                  <c:v>103.61814143519152</c:v>
                </c:pt>
                <c:pt idx="148">
                  <c:v>103.31514436919026</c:v>
                </c:pt>
                <c:pt idx="149">
                  <c:v>103.17255751460144</c:v>
                </c:pt>
                <c:pt idx="150">
                  <c:v>103.08069867558748</c:v>
                </c:pt>
                <c:pt idx="151">
                  <c:v>103.01626038553292</c:v>
                </c:pt>
                <c:pt idx="152">
                  <c:v>103.13142669116235</c:v>
                </c:pt>
                <c:pt idx="153">
                  <c:v>103.23562477720805</c:v>
                </c:pt>
                <c:pt idx="154">
                  <c:v>103.41111629054814</c:v>
                </c:pt>
                <c:pt idx="155" formatCode="0">
                  <c:v>103.44127889440347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44-411F-BCF9-756A08FBDE81}"/>
            </c:ext>
          </c:extLst>
        </c:ser>
        <c:ser>
          <c:idx val="3"/>
          <c:order val="2"/>
          <c:tx>
            <c:strRef>
              <c:f>Wechselkurse!$O$2</c:f>
              <c:strCache>
                <c:ptCount val="1"/>
                <c:pt idx="0">
                  <c:v>PLN / EUR</c:v>
                </c:pt>
              </c:strCache>
            </c:strRef>
          </c:tx>
          <c:spPr>
            <a:ln w="28575" cap="rnd">
              <a:solidFill>
                <a:srgbClr val="7D9BC9"/>
              </a:solidFill>
              <a:round/>
            </a:ln>
            <a:effectLst/>
          </c:spPr>
          <c:marker>
            <c:symbol val="none"/>
          </c:marker>
          <c:dLbls>
            <c:dLbl>
              <c:idx val="167"/>
              <c:layout>
                <c:manualLayout>
                  <c:x val="-1.5159167804411899E-16"/>
                  <c:y val="1.62189533155946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044-411F-BCF9-756A08FBDE81}"/>
                </c:ext>
              </c:extLst>
            </c:dLbl>
            <c:spPr>
              <a:solidFill>
                <a:srgbClr val="7D9BC9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Wechselkurse!$D$135:$E$302</c:f>
              <c:multiLvlStrCache>
                <c:ptCount val="168"/>
                <c:lvl>
                  <c:pt idx="0">
                    <c:v> </c:v>
                  </c:pt>
                  <c:pt idx="1">
                    <c:v> </c:v>
                  </c:pt>
                  <c:pt idx="2">
                    <c:v> 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  <c:pt idx="7">
                    <c:v> </c:v>
                  </c:pt>
                  <c:pt idx="8">
                    <c:v> </c:v>
                  </c:pt>
                  <c:pt idx="9">
                    <c:v> </c:v>
                  </c:pt>
                  <c:pt idx="10">
                    <c:v> </c:v>
                  </c:pt>
                  <c:pt idx="11">
                    <c:v> </c:v>
                  </c:pt>
                  <c:pt idx="12">
                    <c:v> </c:v>
                  </c:pt>
                  <c:pt idx="13">
                    <c:v> </c:v>
                  </c:pt>
                  <c:pt idx="14">
                    <c:v> </c:v>
                  </c:pt>
                  <c:pt idx="15">
                    <c:v> </c:v>
                  </c:pt>
                  <c:pt idx="16">
                    <c:v> </c:v>
                  </c:pt>
                  <c:pt idx="17">
                    <c:v> </c:v>
                  </c:pt>
                  <c:pt idx="18">
                    <c:v> </c:v>
                  </c:pt>
                  <c:pt idx="19">
                    <c:v> </c:v>
                  </c:pt>
                  <c:pt idx="20">
                    <c:v> </c:v>
                  </c:pt>
                  <c:pt idx="21">
                    <c:v> </c:v>
                  </c:pt>
                  <c:pt idx="22">
                    <c:v> </c:v>
                  </c:pt>
                  <c:pt idx="23">
                    <c:v> </c:v>
                  </c:pt>
                  <c:pt idx="24">
                    <c:v> </c:v>
                  </c:pt>
                  <c:pt idx="25">
                    <c:v> </c:v>
                  </c:pt>
                  <c:pt idx="26">
                    <c:v> </c:v>
                  </c:pt>
                  <c:pt idx="27">
                    <c:v> </c:v>
                  </c:pt>
                  <c:pt idx="28">
                    <c:v> </c:v>
                  </c:pt>
                  <c:pt idx="29">
                    <c:v> </c:v>
                  </c:pt>
                  <c:pt idx="30">
                    <c:v> </c:v>
                  </c:pt>
                  <c:pt idx="31">
                    <c:v> </c:v>
                  </c:pt>
                  <c:pt idx="32">
                    <c:v> </c:v>
                  </c:pt>
                  <c:pt idx="33">
                    <c:v> </c:v>
                  </c:pt>
                  <c:pt idx="34">
                    <c:v> </c:v>
                  </c:pt>
                  <c:pt idx="35">
                    <c:v> </c:v>
                  </c:pt>
                  <c:pt idx="36">
                    <c:v> </c:v>
                  </c:pt>
                  <c:pt idx="37">
                    <c:v> </c:v>
                  </c:pt>
                  <c:pt idx="38">
                    <c:v> </c:v>
                  </c:pt>
                  <c:pt idx="39">
                    <c:v> </c:v>
                  </c:pt>
                  <c:pt idx="40">
                    <c:v> </c:v>
                  </c:pt>
                  <c:pt idx="41">
                    <c:v> </c:v>
                  </c:pt>
                  <c:pt idx="42">
                    <c:v> </c:v>
                  </c:pt>
                  <c:pt idx="43">
                    <c:v> </c:v>
                  </c:pt>
                  <c:pt idx="44">
                    <c:v> </c:v>
                  </c:pt>
                  <c:pt idx="45">
                    <c:v> </c:v>
                  </c:pt>
                  <c:pt idx="46">
                    <c:v> </c:v>
                  </c:pt>
                  <c:pt idx="47">
                    <c:v> </c:v>
                  </c:pt>
                  <c:pt idx="48">
                    <c:v> </c:v>
                  </c:pt>
                  <c:pt idx="49">
                    <c:v> </c:v>
                  </c:pt>
                  <c:pt idx="50">
                    <c:v> </c:v>
                  </c:pt>
                  <c:pt idx="51">
                    <c:v> </c:v>
                  </c:pt>
                  <c:pt idx="52">
                    <c:v> </c:v>
                  </c:pt>
                  <c:pt idx="53">
                    <c:v> </c:v>
                  </c:pt>
                  <c:pt idx="54">
                    <c:v> </c:v>
                  </c:pt>
                  <c:pt idx="55">
                    <c:v> </c:v>
                  </c:pt>
                  <c:pt idx="56">
                    <c:v> </c:v>
                  </c:pt>
                  <c:pt idx="57">
                    <c:v> </c:v>
                  </c:pt>
                  <c:pt idx="58">
                    <c:v> </c:v>
                  </c:pt>
                  <c:pt idx="59">
                    <c:v> </c:v>
                  </c:pt>
                  <c:pt idx="60">
                    <c:v> </c:v>
                  </c:pt>
                  <c:pt idx="61">
                    <c:v> </c:v>
                  </c:pt>
                  <c:pt idx="62">
                    <c:v> </c:v>
                  </c:pt>
                  <c:pt idx="63">
                    <c:v> </c:v>
                  </c:pt>
                  <c:pt idx="64">
                    <c:v> </c:v>
                  </c:pt>
                  <c:pt idx="65">
                    <c:v> </c:v>
                  </c:pt>
                  <c:pt idx="66">
                    <c:v> </c:v>
                  </c:pt>
                  <c:pt idx="67">
                    <c:v> </c:v>
                  </c:pt>
                  <c:pt idx="68">
                    <c:v> </c:v>
                  </c:pt>
                  <c:pt idx="69">
                    <c:v> </c:v>
                  </c:pt>
                  <c:pt idx="70">
                    <c:v> </c:v>
                  </c:pt>
                  <c:pt idx="71">
                    <c:v> </c:v>
                  </c:pt>
                  <c:pt idx="72">
                    <c:v> </c:v>
                  </c:pt>
                  <c:pt idx="73">
                    <c:v> </c:v>
                  </c:pt>
                  <c:pt idx="74">
                    <c:v> </c:v>
                  </c:pt>
                  <c:pt idx="75">
                    <c:v> </c:v>
                  </c:pt>
                  <c:pt idx="76">
                    <c:v> </c:v>
                  </c:pt>
                  <c:pt idx="77">
                    <c:v> </c:v>
                  </c:pt>
                  <c:pt idx="78">
                    <c:v> </c:v>
                  </c:pt>
                  <c:pt idx="79">
                    <c:v> </c:v>
                  </c:pt>
                  <c:pt idx="80">
                    <c:v> </c:v>
                  </c:pt>
                  <c:pt idx="81">
                    <c:v> </c:v>
                  </c:pt>
                  <c:pt idx="82">
                    <c:v> </c:v>
                  </c:pt>
                  <c:pt idx="83">
                    <c:v> </c:v>
                  </c:pt>
                  <c:pt idx="84">
                    <c:v> </c:v>
                  </c:pt>
                  <c:pt idx="85">
                    <c:v> </c:v>
                  </c:pt>
                  <c:pt idx="86">
                    <c:v> </c:v>
                  </c:pt>
                  <c:pt idx="87">
                    <c:v> </c:v>
                  </c:pt>
                  <c:pt idx="88">
                    <c:v> </c:v>
                  </c:pt>
                  <c:pt idx="89">
                    <c:v> </c:v>
                  </c:pt>
                  <c:pt idx="90">
                    <c:v> </c:v>
                  </c:pt>
                  <c:pt idx="91">
                    <c:v> </c:v>
                  </c:pt>
                  <c:pt idx="92">
                    <c:v> </c:v>
                  </c:pt>
                  <c:pt idx="93">
                    <c:v> </c:v>
                  </c:pt>
                  <c:pt idx="94">
                    <c:v> </c:v>
                  </c:pt>
                  <c:pt idx="95">
                    <c:v> </c:v>
                  </c:pt>
                  <c:pt idx="96">
                    <c:v> </c:v>
                  </c:pt>
                  <c:pt idx="97">
                    <c:v> </c:v>
                  </c:pt>
                  <c:pt idx="98">
                    <c:v> </c:v>
                  </c:pt>
                  <c:pt idx="99">
                    <c:v> </c:v>
                  </c:pt>
                  <c:pt idx="100">
                    <c:v> </c:v>
                  </c:pt>
                  <c:pt idx="101">
                    <c:v> </c:v>
                  </c:pt>
                  <c:pt idx="102">
                    <c:v> </c:v>
                  </c:pt>
                  <c:pt idx="103">
                    <c:v> </c:v>
                  </c:pt>
                  <c:pt idx="104">
                    <c:v> </c:v>
                  </c:pt>
                  <c:pt idx="105">
                    <c:v> </c:v>
                  </c:pt>
                  <c:pt idx="106">
                    <c:v> </c:v>
                  </c:pt>
                  <c:pt idx="107">
                    <c:v> </c:v>
                  </c:pt>
                  <c:pt idx="108">
                    <c:v> </c:v>
                  </c:pt>
                  <c:pt idx="109">
                    <c:v> </c:v>
                  </c:pt>
                  <c:pt idx="110">
                    <c:v> </c:v>
                  </c:pt>
                  <c:pt idx="111">
                    <c:v> </c:v>
                  </c:pt>
                  <c:pt idx="112">
                    <c:v> </c:v>
                  </c:pt>
                  <c:pt idx="113">
                    <c:v> </c:v>
                  </c:pt>
                  <c:pt idx="114">
                    <c:v> </c:v>
                  </c:pt>
                  <c:pt idx="115">
                    <c:v> </c:v>
                  </c:pt>
                  <c:pt idx="116">
                    <c:v> </c:v>
                  </c:pt>
                  <c:pt idx="117">
                    <c:v> </c:v>
                  </c:pt>
                  <c:pt idx="118">
                    <c:v> </c:v>
                  </c:pt>
                  <c:pt idx="119">
                    <c:v> </c:v>
                  </c:pt>
                  <c:pt idx="120">
                    <c:v> </c:v>
                  </c:pt>
                  <c:pt idx="121">
                    <c:v> </c:v>
                  </c:pt>
                  <c:pt idx="122">
                    <c:v> </c:v>
                  </c:pt>
                  <c:pt idx="123">
                    <c:v> </c:v>
                  </c:pt>
                  <c:pt idx="124">
                    <c:v> </c:v>
                  </c:pt>
                  <c:pt idx="125">
                    <c:v> </c:v>
                  </c:pt>
                  <c:pt idx="126">
                    <c:v> </c:v>
                  </c:pt>
                  <c:pt idx="127">
                    <c:v> </c:v>
                  </c:pt>
                  <c:pt idx="128">
                    <c:v> </c:v>
                  </c:pt>
                  <c:pt idx="129">
                    <c:v> </c:v>
                  </c:pt>
                  <c:pt idx="130">
                    <c:v> </c:v>
                  </c:pt>
                  <c:pt idx="131">
                    <c:v> </c:v>
                  </c:pt>
                  <c:pt idx="132">
                    <c:v> </c:v>
                  </c:pt>
                  <c:pt idx="133">
                    <c:v> </c:v>
                  </c:pt>
                  <c:pt idx="134">
                    <c:v> </c:v>
                  </c:pt>
                  <c:pt idx="135">
                    <c:v> </c:v>
                  </c:pt>
                  <c:pt idx="136">
                    <c:v> </c:v>
                  </c:pt>
                  <c:pt idx="137">
                    <c:v> </c:v>
                  </c:pt>
                  <c:pt idx="138">
                    <c:v> </c:v>
                  </c:pt>
                  <c:pt idx="139">
                    <c:v> </c:v>
                  </c:pt>
                  <c:pt idx="140">
                    <c:v> </c:v>
                  </c:pt>
                  <c:pt idx="141">
                    <c:v> </c:v>
                  </c:pt>
                  <c:pt idx="142">
                    <c:v> </c:v>
                  </c:pt>
                  <c:pt idx="143">
                    <c:v> </c:v>
                  </c:pt>
                  <c:pt idx="144">
                    <c:v> </c:v>
                  </c:pt>
                  <c:pt idx="145">
                    <c:v> </c:v>
                  </c:pt>
                  <c:pt idx="146">
                    <c:v> </c:v>
                  </c:pt>
                  <c:pt idx="147">
                    <c:v> </c:v>
                  </c:pt>
                  <c:pt idx="148">
                    <c:v> </c:v>
                  </c:pt>
                  <c:pt idx="149">
                    <c:v> </c:v>
                  </c:pt>
                  <c:pt idx="150">
                    <c:v> </c:v>
                  </c:pt>
                  <c:pt idx="151">
                    <c:v> </c:v>
                  </c:pt>
                  <c:pt idx="152">
                    <c:v> </c:v>
                  </c:pt>
                  <c:pt idx="153">
                    <c:v> </c:v>
                  </c:pt>
                  <c:pt idx="154">
                    <c:v> </c:v>
                  </c:pt>
                  <c:pt idx="155">
                    <c:v> </c:v>
                  </c:pt>
                  <c:pt idx="156">
                    <c:v> </c:v>
                  </c:pt>
                  <c:pt idx="157">
                    <c:v> </c:v>
                  </c:pt>
                  <c:pt idx="158">
                    <c:v> </c:v>
                  </c:pt>
                  <c:pt idx="159">
                    <c:v> </c:v>
                  </c:pt>
                  <c:pt idx="160">
                    <c:v> </c:v>
                  </c:pt>
                  <c:pt idx="161">
                    <c:v> </c:v>
                  </c:pt>
                  <c:pt idx="162">
                    <c:v> </c:v>
                  </c:pt>
                  <c:pt idx="163">
                    <c:v> </c:v>
                  </c:pt>
                  <c:pt idx="164">
                    <c:v> </c:v>
                  </c:pt>
                  <c:pt idx="165">
                    <c:v> </c:v>
                  </c:pt>
                  <c:pt idx="166">
                    <c:v> </c:v>
                  </c:pt>
                  <c:pt idx="167">
                    <c:v> 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  <c:pt idx="24">
                    <c:v>2012</c:v>
                  </c:pt>
                  <c:pt idx="36">
                    <c:v>2013</c:v>
                  </c:pt>
                  <c:pt idx="48">
                    <c:v>2014</c:v>
                  </c:pt>
                  <c:pt idx="60">
                    <c:v>2015</c:v>
                  </c:pt>
                  <c:pt idx="72">
                    <c:v>2016</c:v>
                  </c:pt>
                  <c:pt idx="84">
                    <c:v>2017</c:v>
                  </c:pt>
                  <c:pt idx="96">
                    <c:v>2018</c:v>
                  </c:pt>
                  <c:pt idx="108">
                    <c:v>2019</c:v>
                  </c:pt>
                  <c:pt idx="120">
                    <c:v>2020</c:v>
                  </c:pt>
                  <c:pt idx="132">
                    <c:v>2021</c:v>
                  </c:pt>
                  <c:pt idx="144">
                    <c:v>2022</c:v>
                  </c:pt>
                  <c:pt idx="156">
                    <c:v>2023</c:v>
                  </c:pt>
                </c:lvl>
              </c:multiLvlStrCache>
            </c:multiLvlStrRef>
          </c:cat>
          <c:val>
            <c:numRef>
              <c:f>Wechselkurse!$O$135:$O$302</c:f>
              <c:numCache>
                <c:formatCode>General</c:formatCode>
                <c:ptCount val="168"/>
                <c:pt idx="0">
                  <c:v>100</c:v>
                </c:pt>
                <c:pt idx="1">
                  <c:v>98.626636857234132</c:v>
                </c:pt>
                <c:pt idx="2">
                  <c:v>95.585092007960114</c:v>
                </c:pt>
                <c:pt idx="3">
                  <c:v>95.280446158759815</c:v>
                </c:pt>
                <c:pt idx="4">
                  <c:v>99.665872294425483</c:v>
                </c:pt>
                <c:pt idx="5">
                  <c:v>100.86480112031056</c:v>
                </c:pt>
                <c:pt idx="6">
                  <c:v>100.27270717146158</c:v>
                </c:pt>
                <c:pt idx="7">
                  <c:v>98.024715622927076</c:v>
                </c:pt>
                <c:pt idx="8">
                  <c:v>97.162371323981048</c:v>
                </c:pt>
                <c:pt idx="9">
                  <c:v>97.034616613026088</c:v>
                </c:pt>
                <c:pt idx="10">
                  <c:v>97.093580325774525</c:v>
                </c:pt>
                <c:pt idx="11">
                  <c:v>98.179495368891736</c:v>
                </c:pt>
                <c:pt idx="12">
                  <c:v>95.560523794314932</c:v>
                </c:pt>
                <c:pt idx="13">
                  <c:v>96.464634056457768</c:v>
                </c:pt>
                <c:pt idx="14">
                  <c:v>98.629093678598636</c:v>
                </c:pt>
                <c:pt idx="15">
                  <c:v>97.521067243200747</c:v>
                </c:pt>
                <c:pt idx="16">
                  <c:v>96.808589047490372</c:v>
                </c:pt>
                <c:pt idx="17">
                  <c:v>97.540721814116921</c:v>
                </c:pt>
                <c:pt idx="18">
                  <c:v>98.152470333882022</c:v>
                </c:pt>
                <c:pt idx="19">
                  <c:v>101.20875611134316</c:v>
                </c:pt>
                <c:pt idx="20">
                  <c:v>106.57445397145176</c:v>
                </c:pt>
                <c:pt idx="21">
                  <c:v>106.91103849839081</c:v>
                </c:pt>
                <c:pt idx="22">
                  <c:v>108.89615016092182</c:v>
                </c:pt>
                <c:pt idx="23">
                  <c:v>110.00171977495519</c:v>
                </c:pt>
                <c:pt idx="24">
                  <c:v>107.51050291133333</c:v>
                </c:pt>
                <c:pt idx="25">
                  <c:v>102.78112178463505</c:v>
                </c:pt>
                <c:pt idx="26">
                  <c:v>101.63869985013389</c:v>
                </c:pt>
                <c:pt idx="27">
                  <c:v>102.65091025231557</c:v>
                </c:pt>
                <c:pt idx="28">
                  <c:v>105.48853892833453</c:v>
                </c:pt>
                <c:pt idx="29">
                  <c:v>105.5769844974572</c:v>
                </c:pt>
                <c:pt idx="30">
                  <c:v>102.78603542736408</c:v>
                </c:pt>
                <c:pt idx="31">
                  <c:v>100.5675257352038</c:v>
                </c:pt>
                <c:pt idx="32">
                  <c:v>101.57727931602093</c:v>
                </c:pt>
                <c:pt idx="33">
                  <c:v>100.90411026214285</c:v>
                </c:pt>
                <c:pt idx="34">
                  <c:v>101.51831560327251</c:v>
                </c:pt>
                <c:pt idx="35">
                  <c:v>100.62157580522322</c:v>
                </c:pt>
                <c:pt idx="36">
                  <c:v>101.77136820381791</c:v>
                </c:pt>
                <c:pt idx="37">
                  <c:v>102.44945090042503</c:v>
                </c:pt>
                <c:pt idx="38">
                  <c:v>102.11778001621504</c:v>
                </c:pt>
                <c:pt idx="39">
                  <c:v>101.6116748151242</c:v>
                </c:pt>
                <c:pt idx="40">
                  <c:v>102.69267621551236</c:v>
                </c:pt>
                <c:pt idx="41">
                  <c:v>105.24777043461171</c:v>
                </c:pt>
                <c:pt idx="42">
                  <c:v>105.01682922634697</c:v>
                </c:pt>
                <c:pt idx="43">
                  <c:v>103.92108689777166</c:v>
                </c:pt>
                <c:pt idx="44">
                  <c:v>104.09797803601701</c:v>
                </c:pt>
                <c:pt idx="45">
                  <c:v>102.94572881605779</c:v>
                </c:pt>
                <c:pt idx="46">
                  <c:v>102.90887649559002</c:v>
                </c:pt>
                <c:pt idx="47">
                  <c:v>102.59686018229617</c:v>
                </c:pt>
                <c:pt idx="48">
                  <c:v>102.69267621551236</c:v>
                </c:pt>
                <c:pt idx="49">
                  <c:v>102.55018057637031</c:v>
                </c:pt>
                <c:pt idx="50">
                  <c:v>103.15455863204186</c:v>
                </c:pt>
                <c:pt idx="51">
                  <c:v>102.82534456919639</c:v>
                </c:pt>
                <c:pt idx="52">
                  <c:v>102.6951330368769</c:v>
                </c:pt>
                <c:pt idx="53">
                  <c:v>101.59447706557259</c:v>
                </c:pt>
                <c:pt idx="54">
                  <c:v>101.82050463110828</c:v>
                </c:pt>
                <c:pt idx="55">
                  <c:v>102.98749477925462</c:v>
                </c:pt>
                <c:pt idx="56">
                  <c:v>102.93835835196423</c:v>
                </c:pt>
                <c:pt idx="57">
                  <c:v>103.34864751983883</c:v>
                </c:pt>
                <c:pt idx="58">
                  <c:v>103.48377269488738</c:v>
                </c:pt>
                <c:pt idx="59">
                  <c:v>103.56730462128098</c:v>
                </c:pt>
                <c:pt idx="60">
                  <c:v>105.11018843819866</c:v>
                </c:pt>
                <c:pt idx="61">
                  <c:v>102.59686018229617</c:v>
                </c:pt>
                <c:pt idx="62">
                  <c:v>101.36599267867234</c:v>
                </c:pt>
                <c:pt idx="63">
                  <c:v>98.715082426356787</c:v>
                </c:pt>
                <c:pt idx="64">
                  <c:v>100.26533670736801</c:v>
                </c:pt>
                <c:pt idx="65">
                  <c:v>102.16937326486992</c:v>
                </c:pt>
                <c:pt idx="66">
                  <c:v>102.01705034026978</c:v>
                </c:pt>
                <c:pt idx="67">
                  <c:v>103.07102670564822</c:v>
                </c:pt>
                <c:pt idx="68">
                  <c:v>103.61889786993588</c:v>
                </c:pt>
                <c:pt idx="69">
                  <c:v>104.43456256295605</c:v>
                </c:pt>
                <c:pt idx="70">
                  <c:v>104.40016706385278</c:v>
                </c:pt>
                <c:pt idx="71">
                  <c:v>105.39763653784735</c:v>
                </c:pt>
                <c:pt idx="72">
                  <c:v>108.28194481979216</c:v>
                </c:pt>
                <c:pt idx="73">
                  <c:v>108.02643539788224</c:v>
                </c:pt>
                <c:pt idx="74">
                  <c:v>105.47625482151193</c:v>
                </c:pt>
                <c:pt idx="75">
                  <c:v>105.90374173893818</c:v>
                </c:pt>
                <c:pt idx="76">
                  <c:v>108.19595607203402</c:v>
                </c:pt>
                <c:pt idx="77">
                  <c:v>108.09031275335971</c:v>
                </c:pt>
                <c:pt idx="78">
                  <c:v>108.01169446969512</c:v>
                </c:pt>
                <c:pt idx="79">
                  <c:v>105.6556027811218</c:v>
                </c:pt>
                <c:pt idx="80">
                  <c:v>106.15188069675456</c:v>
                </c:pt>
                <c:pt idx="81">
                  <c:v>105.83003709800261</c:v>
                </c:pt>
                <c:pt idx="82">
                  <c:v>107.88148293737562</c:v>
                </c:pt>
                <c:pt idx="83">
                  <c:v>108.97722526595092</c:v>
                </c:pt>
                <c:pt idx="84">
                  <c:v>107.29184580989117</c:v>
                </c:pt>
                <c:pt idx="85">
                  <c:v>105.8423212048252</c:v>
                </c:pt>
                <c:pt idx="86">
                  <c:v>105.32638871827629</c:v>
                </c:pt>
                <c:pt idx="87">
                  <c:v>104.10534850011058</c:v>
                </c:pt>
                <c:pt idx="88">
                  <c:v>103.18158366705157</c:v>
                </c:pt>
                <c:pt idx="89">
                  <c:v>103.4641181239712</c:v>
                </c:pt>
                <c:pt idx="90">
                  <c:v>104.07586664373636</c:v>
                </c:pt>
                <c:pt idx="91">
                  <c:v>104.82274033855002</c:v>
                </c:pt>
                <c:pt idx="92">
                  <c:v>104.889074515392</c:v>
                </c:pt>
                <c:pt idx="93">
                  <c:v>104.72692430533377</c:v>
                </c:pt>
                <c:pt idx="94">
                  <c:v>103.84492543547159</c:v>
                </c:pt>
                <c:pt idx="95">
                  <c:v>103.2651155934452</c:v>
                </c:pt>
                <c:pt idx="96">
                  <c:v>102.28238704763777</c:v>
                </c:pt>
                <c:pt idx="97">
                  <c:v>102.33398029629268</c:v>
                </c:pt>
                <c:pt idx="98">
                  <c:v>103.41252487531634</c:v>
                </c:pt>
                <c:pt idx="99">
                  <c:v>103.03171756381595</c:v>
                </c:pt>
                <c:pt idx="100">
                  <c:v>105.27479546962142</c:v>
                </c:pt>
                <c:pt idx="101">
                  <c:v>105.73667788615091</c:v>
                </c:pt>
                <c:pt idx="102">
                  <c:v>106.23049898041914</c:v>
                </c:pt>
                <c:pt idx="103">
                  <c:v>105.29445004053757</c:v>
                </c:pt>
                <c:pt idx="104">
                  <c:v>105.6580596024863</c:v>
                </c:pt>
                <c:pt idx="105">
                  <c:v>105.75633245706706</c:v>
                </c:pt>
                <c:pt idx="106">
                  <c:v>105.68754145886055</c:v>
                </c:pt>
                <c:pt idx="107">
                  <c:v>105.39763653784735</c:v>
                </c:pt>
                <c:pt idx="108">
                  <c:v>105.43694567967962</c:v>
                </c:pt>
                <c:pt idx="109">
                  <c:v>106.07326241308994</c:v>
                </c:pt>
                <c:pt idx="110">
                  <c:v>105.56715721199912</c:v>
                </c:pt>
                <c:pt idx="111">
                  <c:v>105.30919096872469</c:v>
                </c:pt>
                <c:pt idx="112">
                  <c:v>105.5401321769894</c:v>
                </c:pt>
                <c:pt idx="113">
                  <c:v>104.74657887624991</c:v>
                </c:pt>
                <c:pt idx="114">
                  <c:v>104.65076284303369</c:v>
                </c:pt>
                <c:pt idx="115">
                  <c:v>106.78819743016486</c:v>
                </c:pt>
                <c:pt idx="116">
                  <c:v>106.94789081885858</c:v>
                </c:pt>
                <c:pt idx="117">
                  <c:v>105.67525735203796</c:v>
                </c:pt>
                <c:pt idx="118">
                  <c:v>105.28707957644401</c:v>
                </c:pt>
                <c:pt idx="119">
                  <c:v>104.97014962042111</c:v>
                </c:pt>
                <c:pt idx="120">
                  <c:v>104.43210574159154</c:v>
                </c:pt>
                <c:pt idx="121">
                  <c:v>105.06842247500185</c:v>
                </c:pt>
                <c:pt idx="122">
                  <c:v>109.09760951281233</c:v>
                </c:pt>
                <c:pt idx="123">
                  <c:v>111.63059233963099</c:v>
                </c:pt>
                <c:pt idx="124">
                  <c:v>111.17362356583054</c:v>
                </c:pt>
                <c:pt idx="125">
                  <c:v>109.20570965285117</c:v>
                </c:pt>
                <c:pt idx="126">
                  <c:v>109.31135297152545</c:v>
                </c:pt>
                <c:pt idx="127">
                  <c:v>108.08785593199519</c:v>
                </c:pt>
                <c:pt idx="128">
                  <c:v>109.88624917082279</c:v>
                </c:pt>
                <c:pt idx="129">
                  <c:v>111.57408544824708</c:v>
                </c:pt>
                <c:pt idx="130">
                  <c:v>110.43166351374593</c:v>
                </c:pt>
                <c:pt idx="131">
                  <c:v>110.0312016313294</c:v>
                </c:pt>
                <c:pt idx="132">
                  <c:v>111.37508291772104</c:v>
                </c:pt>
                <c:pt idx="133">
                  <c:v>110.47834311967179</c:v>
                </c:pt>
                <c:pt idx="134">
                  <c:v>112.99167137557428</c:v>
                </c:pt>
                <c:pt idx="135">
                  <c:v>112.0679065425153</c:v>
                </c:pt>
                <c:pt idx="136">
                  <c:v>111.2473282067661</c:v>
                </c:pt>
                <c:pt idx="137">
                  <c:v>110.56924551015896</c:v>
                </c:pt>
                <c:pt idx="138">
                  <c:v>112.07036336387984</c:v>
                </c:pt>
                <c:pt idx="139">
                  <c:v>112.24479768076063</c:v>
                </c:pt>
                <c:pt idx="140">
                  <c:v>112.23005675257353</c:v>
                </c:pt>
                <c:pt idx="141">
                  <c:v>112.79021202368378</c:v>
                </c:pt>
                <c:pt idx="142">
                  <c:v>114.14883423826257</c:v>
                </c:pt>
                <c:pt idx="143">
                  <c:v>113.350367294794</c:v>
                </c:pt>
                <c:pt idx="144">
                  <c:v>111.83942215561508</c:v>
                </c:pt>
                <c:pt idx="145">
                  <c:v>111.75343340785693</c:v>
                </c:pt>
                <c:pt idx="146">
                  <c:v>116.75306488465225</c:v>
                </c:pt>
                <c:pt idx="147">
                  <c:v>114.20534112964648</c:v>
                </c:pt>
                <c:pt idx="148">
                  <c:v>114.20534112964648</c:v>
                </c:pt>
                <c:pt idx="149">
                  <c:v>114.17094563054322</c:v>
                </c:pt>
                <c:pt idx="150">
                  <c:v>117.14615630297523</c:v>
                </c:pt>
                <c:pt idx="151">
                  <c:v>116.04304351030639</c:v>
                </c:pt>
                <c:pt idx="152">
                  <c:v>116.48772817728424</c:v>
                </c:pt>
                <c:pt idx="153">
                  <c:v>118.02569835147287</c:v>
                </c:pt>
                <c:pt idx="154">
                  <c:v>115.38215856325087</c:v>
                </c:pt>
                <c:pt idx="155">
                  <c:v>115.05785814313442</c:v>
                </c:pt>
                <c:pt idx="156">
                  <c:v>115.40672677689608</c:v>
                </c:pt>
                <c:pt idx="157">
                  <c:v>116.49018499864876</c:v>
                </c:pt>
                <c:pt idx="158">
                  <c:v>115.20772424637006</c:v>
                </c:pt>
                <c:pt idx="159">
                  <c:v>113.7999656045009</c:v>
                </c:pt>
                <c:pt idx="160">
                  <c:v>111.40456477409531</c:v>
                </c:pt>
                <c:pt idx="161">
                  <c:v>109.59388742844509</c:v>
                </c:pt>
                <c:pt idx="162">
                  <c:v>109.15903004692531</c:v>
                </c:pt>
                <c:pt idx="163">
                  <c:v>109.57668967889344</c:v>
                </c:pt>
                <c:pt idx="164">
                  <c:v>112.9671031619291</c:v>
                </c:pt>
                <c:pt idx="165">
                  <c:v>110.86160725253669</c:v>
                </c:pt>
                <c:pt idx="166">
                  <c:v>108.14927646610816</c:v>
                </c:pt>
                <c:pt idx="167" formatCode="0">
                  <c:v>106.46635383141292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44-411F-BCF9-756A08FBDE81}"/>
            </c:ext>
          </c:extLst>
        </c:ser>
        <c:ser>
          <c:idx val="2"/>
          <c:order val="3"/>
          <c:tx>
            <c:strRef>
              <c:f>Wechselkurse!$N$2</c:f>
              <c:strCache>
                <c:ptCount val="1"/>
                <c:pt idx="0">
                  <c:v>RON / EUR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6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044-411F-BCF9-756A08FBDE81}"/>
                </c:ext>
              </c:extLst>
            </c:dLbl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Wechselkurse!$D$135:$E$302</c:f>
              <c:multiLvlStrCache>
                <c:ptCount val="168"/>
                <c:lvl>
                  <c:pt idx="0">
                    <c:v> </c:v>
                  </c:pt>
                  <c:pt idx="1">
                    <c:v> </c:v>
                  </c:pt>
                  <c:pt idx="2">
                    <c:v> 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  <c:pt idx="7">
                    <c:v> </c:v>
                  </c:pt>
                  <c:pt idx="8">
                    <c:v> </c:v>
                  </c:pt>
                  <c:pt idx="9">
                    <c:v> </c:v>
                  </c:pt>
                  <c:pt idx="10">
                    <c:v> </c:v>
                  </c:pt>
                  <c:pt idx="11">
                    <c:v> </c:v>
                  </c:pt>
                  <c:pt idx="12">
                    <c:v> </c:v>
                  </c:pt>
                  <c:pt idx="13">
                    <c:v> </c:v>
                  </c:pt>
                  <c:pt idx="14">
                    <c:v> </c:v>
                  </c:pt>
                  <c:pt idx="15">
                    <c:v> </c:v>
                  </c:pt>
                  <c:pt idx="16">
                    <c:v> </c:v>
                  </c:pt>
                  <c:pt idx="17">
                    <c:v> </c:v>
                  </c:pt>
                  <c:pt idx="18">
                    <c:v> </c:v>
                  </c:pt>
                  <c:pt idx="19">
                    <c:v> </c:v>
                  </c:pt>
                  <c:pt idx="20">
                    <c:v> </c:v>
                  </c:pt>
                  <c:pt idx="21">
                    <c:v> </c:v>
                  </c:pt>
                  <c:pt idx="22">
                    <c:v> </c:v>
                  </c:pt>
                  <c:pt idx="23">
                    <c:v> </c:v>
                  </c:pt>
                  <c:pt idx="24">
                    <c:v> </c:v>
                  </c:pt>
                  <c:pt idx="25">
                    <c:v> </c:v>
                  </c:pt>
                  <c:pt idx="26">
                    <c:v> </c:v>
                  </c:pt>
                  <c:pt idx="27">
                    <c:v> </c:v>
                  </c:pt>
                  <c:pt idx="28">
                    <c:v> </c:v>
                  </c:pt>
                  <c:pt idx="29">
                    <c:v> </c:v>
                  </c:pt>
                  <c:pt idx="30">
                    <c:v> </c:v>
                  </c:pt>
                  <c:pt idx="31">
                    <c:v> </c:v>
                  </c:pt>
                  <c:pt idx="32">
                    <c:v> </c:v>
                  </c:pt>
                  <c:pt idx="33">
                    <c:v> </c:v>
                  </c:pt>
                  <c:pt idx="34">
                    <c:v> </c:v>
                  </c:pt>
                  <c:pt idx="35">
                    <c:v> </c:v>
                  </c:pt>
                  <c:pt idx="36">
                    <c:v> </c:v>
                  </c:pt>
                  <c:pt idx="37">
                    <c:v> </c:v>
                  </c:pt>
                  <c:pt idx="38">
                    <c:v> </c:v>
                  </c:pt>
                  <c:pt idx="39">
                    <c:v> </c:v>
                  </c:pt>
                  <c:pt idx="40">
                    <c:v> </c:v>
                  </c:pt>
                  <c:pt idx="41">
                    <c:v> </c:v>
                  </c:pt>
                  <c:pt idx="42">
                    <c:v> </c:v>
                  </c:pt>
                  <c:pt idx="43">
                    <c:v> </c:v>
                  </c:pt>
                  <c:pt idx="44">
                    <c:v> </c:v>
                  </c:pt>
                  <c:pt idx="45">
                    <c:v> </c:v>
                  </c:pt>
                  <c:pt idx="46">
                    <c:v> </c:v>
                  </c:pt>
                  <c:pt idx="47">
                    <c:v> </c:v>
                  </c:pt>
                  <c:pt idx="48">
                    <c:v> </c:v>
                  </c:pt>
                  <c:pt idx="49">
                    <c:v> </c:v>
                  </c:pt>
                  <c:pt idx="50">
                    <c:v> </c:v>
                  </c:pt>
                  <c:pt idx="51">
                    <c:v> </c:v>
                  </c:pt>
                  <c:pt idx="52">
                    <c:v> </c:v>
                  </c:pt>
                  <c:pt idx="53">
                    <c:v> </c:v>
                  </c:pt>
                  <c:pt idx="54">
                    <c:v> </c:v>
                  </c:pt>
                  <c:pt idx="55">
                    <c:v> </c:v>
                  </c:pt>
                  <c:pt idx="56">
                    <c:v> </c:v>
                  </c:pt>
                  <c:pt idx="57">
                    <c:v> </c:v>
                  </c:pt>
                  <c:pt idx="58">
                    <c:v> </c:v>
                  </c:pt>
                  <c:pt idx="59">
                    <c:v> </c:v>
                  </c:pt>
                  <c:pt idx="60">
                    <c:v> </c:v>
                  </c:pt>
                  <c:pt idx="61">
                    <c:v> </c:v>
                  </c:pt>
                  <c:pt idx="62">
                    <c:v> </c:v>
                  </c:pt>
                  <c:pt idx="63">
                    <c:v> </c:v>
                  </c:pt>
                  <c:pt idx="64">
                    <c:v> </c:v>
                  </c:pt>
                  <c:pt idx="65">
                    <c:v> </c:v>
                  </c:pt>
                  <c:pt idx="66">
                    <c:v> </c:v>
                  </c:pt>
                  <c:pt idx="67">
                    <c:v> </c:v>
                  </c:pt>
                  <c:pt idx="68">
                    <c:v> </c:v>
                  </c:pt>
                  <c:pt idx="69">
                    <c:v> </c:v>
                  </c:pt>
                  <c:pt idx="70">
                    <c:v> </c:v>
                  </c:pt>
                  <c:pt idx="71">
                    <c:v> </c:v>
                  </c:pt>
                  <c:pt idx="72">
                    <c:v> </c:v>
                  </c:pt>
                  <c:pt idx="73">
                    <c:v> </c:v>
                  </c:pt>
                  <c:pt idx="74">
                    <c:v> </c:v>
                  </c:pt>
                  <c:pt idx="75">
                    <c:v> </c:v>
                  </c:pt>
                  <c:pt idx="76">
                    <c:v> </c:v>
                  </c:pt>
                  <c:pt idx="77">
                    <c:v> </c:v>
                  </c:pt>
                  <c:pt idx="78">
                    <c:v> </c:v>
                  </c:pt>
                  <c:pt idx="79">
                    <c:v> </c:v>
                  </c:pt>
                  <c:pt idx="80">
                    <c:v> </c:v>
                  </c:pt>
                  <c:pt idx="81">
                    <c:v> </c:v>
                  </c:pt>
                  <c:pt idx="82">
                    <c:v> </c:v>
                  </c:pt>
                  <c:pt idx="83">
                    <c:v> </c:v>
                  </c:pt>
                  <c:pt idx="84">
                    <c:v> </c:v>
                  </c:pt>
                  <c:pt idx="85">
                    <c:v> </c:v>
                  </c:pt>
                  <c:pt idx="86">
                    <c:v> </c:v>
                  </c:pt>
                  <c:pt idx="87">
                    <c:v> </c:v>
                  </c:pt>
                  <c:pt idx="88">
                    <c:v> </c:v>
                  </c:pt>
                  <c:pt idx="89">
                    <c:v> </c:v>
                  </c:pt>
                  <c:pt idx="90">
                    <c:v> </c:v>
                  </c:pt>
                  <c:pt idx="91">
                    <c:v> </c:v>
                  </c:pt>
                  <c:pt idx="92">
                    <c:v> </c:v>
                  </c:pt>
                  <c:pt idx="93">
                    <c:v> </c:v>
                  </c:pt>
                  <c:pt idx="94">
                    <c:v> </c:v>
                  </c:pt>
                  <c:pt idx="95">
                    <c:v> </c:v>
                  </c:pt>
                  <c:pt idx="96">
                    <c:v> </c:v>
                  </c:pt>
                  <c:pt idx="97">
                    <c:v> </c:v>
                  </c:pt>
                  <c:pt idx="98">
                    <c:v> </c:v>
                  </c:pt>
                  <c:pt idx="99">
                    <c:v> </c:v>
                  </c:pt>
                  <c:pt idx="100">
                    <c:v> </c:v>
                  </c:pt>
                  <c:pt idx="101">
                    <c:v> </c:v>
                  </c:pt>
                  <c:pt idx="102">
                    <c:v> </c:v>
                  </c:pt>
                  <c:pt idx="103">
                    <c:v> </c:v>
                  </c:pt>
                  <c:pt idx="104">
                    <c:v> </c:v>
                  </c:pt>
                  <c:pt idx="105">
                    <c:v> </c:v>
                  </c:pt>
                  <c:pt idx="106">
                    <c:v> </c:v>
                  </c:pt>
                  <c:pt idx="107">
                    <c:v> </c:v>
                  </c:pt>
                  <c:pt idx="108">
                    <c:v> </c:v>
                  </c:pt>
                  <c:pt idx="109">
                    <c:v> </c:v>
                  </c:pt>
                  <c:pt idx="110">
                    <c:v> </c:v>
                  </c:pt>
                  <c:pt idx="111">
                    <c:v> </c:v>
                  </c:pt>
                  <c:pt idx="112">
                    <c:v> </c:v>
                  </c:pt>
                  <c:pt idx="113">
                    <c:v> </c:v>
                  </c:pt>
                  <c:pt idx="114">
                    <c:v> </c:v>
                  </c:pt>
                  <c:pt idx="115">
                    <c:v> </c:v>
                  </c:pt>
                  <c:pt idx="116">
                    <c:v> </c:v>
                  </c:pt>
                  <c:pt idx="117">
                    <c:v> </c:v>
                  </c:pt>
                  <c:pt idx="118">
                    <c:v> </c:v>
                  </c:pt>
                  <c:pt idx="119">
                    <c:v> </c:v>
                  </c:pt>
                  <c:pt idx="120">
                    <c:v> </c:v>
                  </c:pt>
                  <c:pt idx="121">
                    <c:v> </c:v>
                  </c:pt>
                  <c:pt idx="122">
                    <c:v> </c:v>
                  </c:pt>
                  <c:pt idx="123">
                    <c:v> </c:v>
                  </c:pt>
                  <c:pt idx="124">
                    <c:v> </c:v>
                  </c:pt>
                  <c:pt idx="125">
                    <c:v> </c:v>
                  </c:pt>
                  <c:pt idx="126">
                    <c:v> </c:v>
                  </c:pt>
                  <c:pt idx="127">
                    <c:v> </c:v>
                  </c:pt>
                  <c:pt idx="128">
                    <c:v> </c:v>
                  </c:pt>
                  <c:pt idx="129">
                    <c:v> </c:v>
                  </c:pt>
                  <c:pt idx="130">
                    <c:v> </c:v>
                  </c:pt>
                  <c:pt idx="131">
                    <c:v> </c:v>
                  </c:pt>
                  <c:pt idx="132">
                    <c:v> </c:v>
                  </c:pt>
                  <c:pt idx="133">
                    <c:v> </c:v>
                  </c:pt>
                  <c:pt idx="134">
                    <c:v> </c:v>
                  </c:pt>
                  <c:pt idx="135">
                    <c:v> </c:v>
                  </c:pt>
                  <c:pt idx="136">
                    <c:v> </c:v>
                  </c:pt>
                  <c:pt idx="137">
                    <c:v> </c:v>
                  </c:pt>
                  <c:pt idx="138">
                    <c:v> </c:v>
                  </c:pt>
                  <c:pt idx="139">
                    <c:v> </c:v>
                  </c:pt>
                  <c:pt idx="140">
                    <c:v> </c:v>
                  </c:pt>
                  <c:pt idx="141">
                    <c:v> </c:v>
                  </c:pt>
                  <c:pt idx="142">
                    <c:v> </c:v>
                  </c:pt>
                  <c:pt idx="143">
                    <c:v> </c:v>
                  </c:pt>
                  <c:pt idx="144">
                    <c:v> </c:v>
                  </c:pt>
                  <c:pt idx="145">
                    <c:v> </c:v>
                  </c:pt>
                  <c:pt idx="146">
                    <c:v> </c:v>
                  </c:pt>
                  <c:pt idx="147">
                    <c:v> </c:v>
                  </c:pt>
                  <c:pt idx="148">
                    <c:v> </c:v>
                  </c:pt>
                  <c:pt idx="149">
                    <c:v> </c:v>
                  </c:pt>
                  <c:pt idx="150">
                    <c:v> </c:v>
                  </c:pt>
                  <c:pt idx="151">
                    <c:v> </c:v>
                  </c:pt>
                  <c:pt idx="152">
                    <c:v> </c:v>
                  </c:pt>
                  <c:pt idx="153">
                    <c:v> </c:v>
                  </c:pt>
                  <c:pt idx="154">
                    <c:v> </c:v>
                  </c:pt>
                  <c:pt idx="155">
                    <c:v> </c:v>
                  </c:pt>
                  <c:pt idx="156">
                    <c:v> </c:v>
                  </c:pt>
                  <c:pt idx="157">
                    <c:v> </c:v>
                  </c:pt>
                  <c:pt idx="158">
                    <c:v> </c:v>
                  </c:pt>
                  <c:pt idx="159">
                    <c:v> </c:v>
                  </c:pt>
                  <c:pt idx="160">
                    <c:v> </c:v>
                  </c:pt>
                  <c:pt idx="161">
                    <c:v> </c:v>
                  </c:pt>
                  <c:pt idx="162">
                    <c:v> </c:v>
                  </c:pt>
                  <c:pt idx="163">
                    <c:v> </c:v>
                  </c:pt>
                  <c:pt idx="164">
                    <c:v> </c:v>
                  </c:pt>
                  <c:pt idx="165">
                    <c:v> </c:v>
                  </c:pt>
                  <c:pt idx="166">
                    <c:v> </c:v>
                  </c:pt>
                  <c:pt idx="167">
                    <c:v> 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  <c:pt idx="24">
                    <c:v>2012</c:v>
                  </c:pt>
                  <c:pt idx="36">
                    <c:v>2013</c:v>
                  </c:pt>
                  <c:pt idx="48">
                    <c:v>2014</c:v>
                  </c:pt>
                  <c:pt idx="60">
                    <c:v>2015</c:v>
                  </c:pt>
                  <c:pt idx="72">
                    <c:v>2016</c:v>
                  </c:pt>
                  <c:pt idx="84">
                    <c:v>2017</c:v>
                  </c:pt>
                  <c:pt idx="96">
                    <c:v>2018</c:v>
                  </c:pt>
                  <c:pt idx="108">
                    <c:v>2019</c:v>
                  </c:pt>
                  <c:pt idx="120">
                    <c:v>2020</c:v>
                  </c:pt>
                  <c:pt idx="132">
                    <c:v>2021</c:v>
                  </c:pt>
                  <c:pt idx="144">
                    <c:v>2022</c:v>
                  </c:pt>
                  <c:pt idx="156">
                    <c:v>2023</c:v>
                  </c:pt>
                </c:lvl>
              </c:multiLvlStrCache>
            </c:multiLvlStrRef>
          </c:cat>
          <c:val>
            <c:numRef>
              <c:f>Wechselkurse!$N$135:$N$302</c:f>
              <c:numCache>
                <c:formatCode>General</c:formatCode>
                <c:ptCount val="168"/>
                <c:pt idx="0">
                  <c:v>100</c:v>
                </c:pt>
                <c:pt idx="1">
                  <c:v>99.548123625643385</c:v>
                </c:pt>
                <c:pt idx="2">
                  <c:v>98.750694729719925</c:v>
                </c:pt>
                <c:pt idx="3">
                  <c:v>99.813933257617876</c:v>
                </c:pt>
                <c:pt idx="4">
                  <c:v>100.92791726071093</c:v>
                </c:pt>
                <c:pt idx="5">
                  <c:v>102.53969021095619</c:v>
                </c:pt>
                <c:pt idx="6">
                  <c:v>102.96015271971581</c:v>
                </c:pt>
                <c:pt idx="7">
                  <c:v>102.44786506536501</c:v>
                </c:pt>
                <c:pt idx="8">
                  <c:v>103.07372592610493</c:v>
                </c:pt>
                <c:pt idx="9">
                  <c:v>103.39269748447428</c:v>
                </c:pt>
                <c:pt idx="10">
                  <c:v>103.76241451803881</c:v>
                </c:pt>
                <c:pt idx="11">
                  <c:v>103.73583355484138</c:v>
                </c:pt>
                <c:pt idx="12">
                  <c:v>102.99881593891212</c:v>
                </c:pt>
                <c:pt idx="13">
                  <c:v>102.59526858855085</c:v>
                </c:pt>
                <c:pt idx="14">
                  <c:v>100.57511538554478</c:v>
                </c:pt>
                <c:pt idx="15">
                  <c:v>99.084164995287907</c:v>
                </c:pt>
                <c:pt idx="16">
                  <c:v>99.417635260855903</c:v>
                </c:pt>
                <c:pt idx="17">
                  <c:v>101.33871396467147</c:v>
                </c:pt>
                <c:pt idx="18">
                  <c:v>102.48894473576104</c:v>
                </c:pt>
                <c:pt idx="19">
                  <c:v>102.71125824613972</c:v>
                </c:pt>
                <c:pt idx="20">
                  <c:v>103.51593649566246</c:v>
                </c:pt>
                <c:pt idx="21">
                  <c:v>104.49701568276828</c:v>
                </c:pt>
                <c:pt idx="22">
                  <c:v>105.26061426189497</c:v>
                </c:pt>
                <c:pt idx="23">
                  <c:v>104.58884082835947</c:v>
                </c:pt>
                <c:pt idx="24">
                  <c:v>104.91506174032817</c:v>
                </c:pt>
                <c:pt idx="25">
                  <c:v>105.14704105550589</c:v>
                </c:pt>
                <c:pt idx="26">
                  <c:v>105.52159099146992</c:v>
                </c:pt>
                <c:pt idx="27">
                  <c:v>105.81398158664186</c:v>
                </c:pt>
                <c:pt idx="28">
                  <c:v>107.31943068409733</c:v>
                </c:pt>
                <c:pt idx="29">
                  <c:v>107.8365512408477</c:v>
                </c:pt>
                <c:pt idx="30">
                  <c:v>110.06693569823358</c:v>
                </c:pt>
                <c:pt idx="31">
                  <c:v>109.1655994007201</c:v>
                </c:pt>
                <c:pt idx="32">
                  <c:v>108.79346591595582</c:v>
                </c:pt>
                <c:pt idx="33">
                  <c:v>110.24816953821619</c:v>
                </c:pt>
                <c:pt idx="34">
                  <c:v>109.3999951670976</c:v>
                </c:pt>
                <c:pt idx="35">
                  <c:v>108.49624241838436</c:v>
                </c:pt>
                <c:pt idx="36">
                  <c:v>105.92513834183117</c:v>
                </c:pt>
                <c:pt idx="37">
                  <c:v>105.93480414663026</c:v>
                </c:pt>
                <c:pt idx="38">
                  <c:v>106.13778604741076</c:v>
                </c:pt>
                <c:pt idx="39">
                  <c:v>105.79223352584395</c:v>
                </c:pt>
                <c:pt idx="40">
                  <c:v>104.77732402194138</c:v>
                </c:pt>
                <c:pt idx="41">
                  <c:v>108.26426310320663</c:v>
                </c:pt>
                <c:pt idx="42">
                  <c:v>106.91346688253631</c:v>
                </c:pt>
                <c:pt idx="43">
                  <c:v>107.22035618490683</c:v>
                </c:pt>
                <c:pt idx="44">
                  <c:v>107.85346639924607</c:v>
                </c:pt>
                <c:pt idx="45">
                  <c:v>107.3967571224899</c:v>
                </c:pt>
                <c:pt idx="46">
                  <c:v>107.41608873208806</c:v>
                </c:pt>
                <c:pt idx="47">
                  <c:v>107.85829930164559</c:v>
                </c:pt>
                <c:pt idx="48">
                  <c:v>109.23567648551338</c:v>
                </c:pt>
                <c:pt idx="49">
                  <c:v>108.54215499117994</c:v>
                </c:pt>
                <c:pt idx="50">
                  <c:v>108.57840175917646</c:v>
                </c:pt>
                <c:pt idx="51">
                  <c:v>107.82205253364907</c:v>
                </c:pt>
                <c:pt idx="52">
                  <c:v>106.89655172413792</c:v>
                </c:pt>
                <c:pt idx="53">
                  <c:v>106.15470120580915</c:v>
                </c:pt>
                <c:pt idx="54">
                  <c:v>106.56066500737016</c:v>
                </c:pt>
                <c:pt idx="55">
                  <c:v>106.93279849213447</c:v>
                </c:pt>
                <c:pt idx="56">
                  <c:v>106.55341565377088</c:v>
                </c:pt>
                <c:pt idx="57">
                  <c:v>106.69356982335742</c:v>
                </c:pt>
                <c:pt idx="58">
                  <c:v>107.0197907353261</c:v>
                </c:pt>
                <c:pt idx="59">
                  <c:v>107.73264383925766</c:v>
                </c:pt>
                <c:pt idx="60">
                  <c:v>108.43583113839014</c:v>
                </c:pt>
                <c:pt idx="61">
                  <c:v>107.13094749051541</c:v>
                </c:pt>
                <c:pt idx="62">
                  <c:v>107.14302974651429</c:v>
                </c:pt>
                <c:pt idx="63">
                  <c:v>106.69840272575695</c:v>
                </c:pt>
                <c:pt idx="64">
                  <c:v>107.47650001208227</c:v>
                </c:pt>
                <c:pt idx="65">
                  <c:v>107.94529154483725</c:v>
                </c:pt>
                <c:pt idx="66">
                  <c:v>107.2686852089022</c:v>
                </c:pt>
                <c:pt idx="67">
                  <c:v>106.89171882173838</c:v>
                </c:pt>
                <c:pt idx="68">
                  <c:v>106.89413527293816</c:v>
                </c:pt>
                <c:pt idx="69">
                  <c:v>106.87238721214025</c:v>
                </c:pt>
                <c:pt idx="70">
                  <c:v>107.41850518328782</c:v>
                </c:pt>
                <c:pt idx="71">
                  <c:v>108.82004687915328</c:v>
                </c:pt>
                <c:pt idx="72">
                  <c:v>109.49182031268879</c:v>
                </c:pt>
                <c:pt idx="73">
                  <c:v>108.29084406640408</c:v>
                </c:pt>
                <c:pt idx="74">
                  <c:v>107.93320928883841</c:v>
                </c:pt>
                <c:pt idx="75">
                  <c:v>108.07336345842495</c:v>
                </c:pt>
                <c:pt idx="76">
                  <c:v>108.71855592876302</c:v>
                </c:pt>
                <c:pt idx="77">
                  <c:v>109.29608776550756</c:v>
                </c:pt>
                <c:pt idx="78">
                  <c:v>108.39233501679433</c:v>
                </c:pt>
                <c:pt idx="79">
                  <c:v>107.75197544885582</c:v>
                </c:pt>
                <c:pt idx="80">
                  <c:v>107.53691129207645</c:v>
                </c:pt>
                <c:pt idx="81">
                  <c:v>108.60014981997439</c:v>
                </c:pt>
                <c:pt idx="82">
                  <c:v>108.98194910953774</c:v>
                </c:pt>
                <c:pt idx="83">
                  <c:v>109.13660198632289</c:v>
                </c:pt>
                <c:pt idx="84">
                  <c:v>108.78380011115676</c:v>
                </c:pt>
                <c:pt idx="85">
                  <c:v>109.06894135272938</c:v>
                </c:pt>
                <c:pt idx="86">
                  <c:v>109.89053476065051</c:v>
                </c:pt>
                <c:pt idx="87">
                  <c:v>109.44349128869342</c:v>
                </c:pt>
                <c:pt idx="88">
                  <c:v>110.04277118623588</c:v>
                </c:pt>
                <c:pt idx="89">
                  <c:v>110.48256530459366</c:v>
                </c:pt>
                <c:pt idx="90">
                  <c:v>110.4052388662011</c:v>
                </c:pt>
                <c:pt idx="91">
                  <c:v>110.6468839861779</c:v>
                </c:pt>
                <c:pt idx="92">
                  <c:v>111.13742357973079</c:v>
                </c:pt>
                <c:pt idx="93">
                  <c:v>110.9030278133533</c:v>
                </c:pt>
                <c:pt idx="94">
                  <c:v>111.99526375564844</c:v>
                </c:pt>
                <c:pt idx="95">
                  <c:v>111.99768020684822</c:v>
                </c:pt>
                <c:pt idx="96">
                  <c:v>112.34323272841505</c:v>
                </c:pt>
                <c:pt idx="97">
                  <c:v>112.50755140999927</c:v>
                </c:pt>
                <c:pt idx="98">
                  <c:v>112.63803977478675</c:v>
                </c:pt>
                <c:pt idx="99">
                  <c:v>112.55346398279487</c:v>
                </c:pt>
                <c:pt idx="100">
                  <c:v>112.13300147403523</c:v>
                </c:pt>
                <c:pt idx="101">
                  <c:v>112.66220428678442</c:v>
                </c:pt>
                <c:pt idx="102">
                  <c:v>112.37464659401203</c:v>
                </c:pt>
                <c:pt idx="103">
                  <c:v>112.21757726602712</c:v>
                </c:pt>
                <c:pt idx="104">
                  <c:v>112.29490370441968</c:v>
                </c:pt>
                <c:pt idx="105">
                  <c:v>112.7467800787763</c:v>
                </c:pt>
                <c:pt idx="106">
                  <c:v>112.63079042118743</c:v>
                </c:pt>
                <c:pt idx="107">
                  <c:v>112.45197303240462</c:v>
                </c:pt>
                <c:pt idx="108">
                  <c:v>113.72302636348259</c:v>
                </c:pt>
                <c:pt idx="109">
                  <c:v>114.74760167218423</c:v>
                </c:pt>
                <c:pt idx="110">
                  <c:v>114.8925887441703</c:v>
                </c:pt>
                <c:pt idx="111">
                  <c:v>114.98441388976148</c:v>
                </c:pt>
                <c:pt idx="112">
                  <c:v>115.00857840175918</c:v>
                </c:pt>
                <c:pt idx="113">
                  <c:v>114.17731918903897</c:v>
                </c:pt>
                <c:pt idx="114">
                  <c:v>114.26431143223064</c:v>
                </c:pt>
                <c:pt idx="115">
                  <c:v>114.249812725032</c:v>
                </c:pt>
                <c:pt idx="116">
                  <c:v>114.49387429620859</c:v>
                </c:pt>
                <c:pt idx="117">
                  <c:v>114.87325713457217</c:v>
                </c:pt>
                <c:pt idx="118">
                  <c:v>115.25988932653506</c:v>
                </c:pt>
                <c:pt idx="119">
                  <c:v>115.45562187371625</c:v>
                </c:pt>
                <c:pt idx="120">
                  <c:v>115.47736993451419</c:v>
                </c:pt>
                <c:pt idx="121">
                  <c:v>115.59577604330281</c:v>
                </c:pt>
                <c:pt idx="122">
                  <c:v>116.67109682719956</c:v>
                </c:pt>
                <c:pt idx="123">
                  <c:v>116.88616098397893</c:v>
                </c:pt>
                <c:pt idx="124">
                  <c:v>116.88616098397893</c:v>
                </c:pt>
                <c:pt idx="125">
                  <c:v>116.93690645917405</c:v>
                </c:pt>
                <c:pt idx="126">
                  <c:v>116.91515839837614</c:v>
                </c:pt>
                <c:pt idx="127">
                  <c:v>116.89824323997777</c:v>
                </c:pt>
                <c:pt idx="128">
                  <c:v>117.44436121112534</c:v>
                </c:pt>
                <c:pt idx="129">
                  <c:v>117.79474663509171</c:v>
                </c:pt>
                <c:pt idx="130">
                  <c:v>117.69083923350168</c:v>
                </c:pt>
                <c:pt idx="131">
                  <c:v>117.68842278230191</c:v>
                </c:pt>
                <c:pt idx="132">
                  <c:v>117.75849986709517</c:v>
                </c:pt>
                <c:pt idx="133">
                  <c:v>117.801995988691</c:v>
                </c:pt>
                <c:pt idx="134">
                  <c:v>118.12580044945993</c:v>
                </c:pt>
                <c:pt idx="135">
                  <c:v>118.96430901577941</c:v>
                </c:pt>
                <c:pt idx="136">
                  <c:v>119.01022158857502</c:v>
                </c:pt>
                <c:pt idx="137">
                  <c:v>118.9812241741778</c:v>
                </c:pt>
                <c:pt idx="138">
                  <c:v>119.02230384457386</c:v>
                </c:pt>
                <c:pt idx="139">
                  <c:v>118.96672546697917</c:v>
                </c:pt>
                <c:pt idx="140">
                  <c:v>119.54425730372375</c:v>
                </c:pt>
                <c:pt idx="141">
                  <c:v>119.56600536452167</c:v>
                </c:pt>
                <c:pt idx="142">
                  <c:v>119.5998356813184</c:v>
                </c:pt>
                <c:pt idx="143">
                  <c:v>119.59500277891888</c:v>
                </c:pt>
                <c:pt idx="144">
                  <c:v>119.5031776333277</c:v>
                </c:pt>
                <c:pt idx="145">
                  <c:v>119.51284343812677</c:v>
                </c:pt>
                <c:pt idx="146">
                  <c:v>119.57083826692119</c:v>
                </c:pt>
                <c:pt idx="147">
                  <c:v>119.47418021893048</c:v>
                </c:pt>
                <c:pt idx="148">
                  <c:v>119.51767634052631</c:v>
                </c:pt>
                <c:pt idx="149">
                  <c:v>119.47901312133</c:v>
                </c:pt>
                <c:pt idx="150">
                  <c:v>119.36302346374114</c:v>
                </c:pt>
                <c:pt idx="151">
                  <c:v>118.26837107024623</c:v>
                </c:pt>
                <c:pt idx="152">
                  <c:v>118.64050455501052</c:v>
                </c:pt>
                <c:pt idx="153">
                  <c:v>119.03196964937295</c:v>
                </c:pt>
                <c:pt idx="154">
                  <c:v>118.74924485900007</c:v>
                </c:pt>
                <c:pt idx="155">
                  <c:v>118.94739385738104</c:v>
                </c:pt>
                <c:pt idx="156">
                  <c:v>118.99088997897687</c:v>
                </c:pt>
                <c:pt idx="157">
                  <c:v>118.61634004301283</c:v>
                </c:pt>
                <c:pt idx="158">
                  <c:v>119.04163545417201</c:v>
                </c:pt>
                <c:pt idx="159">
                  <c:v>119.28811347654833</c:v>
                </c:pt>
                <c:pt idx="160">
                  <c:v>119.55875601092237</c:v>
                </c:pt>
                <c:pt idx="161">
                  <c:v>119.85597950849383</c:v>
                </c:pt>
                <c:pt idx="162">
                  <c:v>119.39927023173766</c:v>
                </c:pt>
                <c:pt idx="163">
                  <c:v>119.39927023173766</c:v>
                </c:pt>
                <c:pt idx="164">
                  <c:v>119.99130077568083</c:v>
                </c:pt>
                <c:pt idx="165">
                  <c:v>120.0541285068748</c:v>
                </c:pt>
                <c:pt idx="166">
                  <c:v>120.10487398206993</c:v>
                </c:pt>
                <c:pt idx="167" formatCode="0">
                  <c:v>120.11453978686899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044-411F-BCF9-756A08FBDE81}"/>
            </c:ext>
          </c:extLst>
        </c:ser>
        <c:ser>
          <c:idx val="1"/>
          <c:order val="4"/>
          <c:tx>
            <c:strRef>
              <c:f>Wechselkurse!$M$2</c:f>
              <c:strCache>
                <c:ptCount val="1"/>
                <c:pt idx="0">
                  <c:v>CZK / EUR</c:v>
                </c:pt>
              </c:strCache>
            </c:strRef>
          </c:tx>
          <c:spPr>
            <a:ln w="28575" cap="rnd">
              <a:solidFill>
                <a:srgbClr val="2759A5"/>
              </a:solidFill>
              <a:round/>
            </a:ln>
            <a:effectLst/>
          </c:spPr>
          <c:marker>
            <c:symbol val="none"/>
          </c:marker>
          <c:dLbls>
            <c:dLbl>
              <c:idx val="167"/>
              <c:layout>
                <c:manualLayout>
                  <c:x val="-1.5159167804411899E-16"/>
                  <c:y val="-3.5591033580555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D044-411F-BCF9-756A08FBDE81}"/>
                </c:ext>
              </c:extLst>
            </c:dLbl>
            <c:spPr>
              <a:solidFill>
                <a:srgbClr val="2759A5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Wechselkurse!$D$135:$E$302</c:f>
              <c:multiLvlStrCache>
                <c:ptCount val="168"/>
                <c:lvl>
                  <c:pt idx="0">
                    <c:v> </c:v>
                  </c:pt>
                  <c:pt idx="1">
                    <c:v> </c:v>
                  </c:pt>
                  <c:pt idx="2">
                    <c:v> 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  <c:pt idx="7">
                    <c:v> </c:v>
                  </c:pt>
                  <c:pt idx="8">
                    <c:v> </c:v>
                  </c:pt>
                  <c:pt idx="9">
                    <c:v> </c:v>
                  </c:pt>
                  <c:pt idx="10">
                    <c:v> </c:v>
                  </c:pt>
                  <c:pt idx="11">
                    <c:v> </c:v>
                  </c:pt>
                  <c:pt idx="12">
                    <c:v> </c:v>
                  </c:pt>
                  <c:pt idx="13">
                    <c:v> </c:v>
                  </c:pt>
                  <c:pt idx="14">
                    <c:v> </c:v>
                  </c:pt>
                  <c:pt idx="15">
                    <c:v> </c:v>
                  </c:pt>
                  <c:pt idx="16">
                    <c:v> </c:v>
                  </c:pt>
                  <c:pt idx="17">
                    <c:v> </c:v>
                  </c:pt>
                  <c:pt idx="18">
                    <c:v> </c:v>
                  </c:pt>
                  <c:pt idx="19">
                    <c:v> </c:v>
                  </c:pt>
                  <c:pt idx="20">
                    <c:v> </c:v>
                  </c:pt>
                  <c:pt idx="21">
                    <c:v> </c:v>
                  </c:pt>
                  <c:pt idx="22">
                    <c:v> </c:v>
                  </c:pt>
                  <c:pt idx="23">
                    <c:v> </c:v>
                  </c:pt>
                  <c:pt idx="24">
                    <c:v> </c:v>
                  </c:pt>
                  <c:pt idx="25">
                    <c:v> </c:v>
                  </c:pt>
                  <c:pt idx="26">
                    <c:v> </c:v>
                  </c:pt>
                  <c:pt idx="27">
                    <c:v> </c:v>
                  </c:pt>
                  <c:pt idx="28">
                    <c:v> </c:v>
                  </c:pt>
                  <c:pt idx="29">
                    <c:v> </c:v>
                  </c:pt>
                  <c:pt idx="30">
                    <c:v> </c:v>
                  </c:pt>
                  <c:pt idx="31">
                    <c:v> </c:v>
                  </c:pt>
                  <c:pt idx="32">
                    <c:v> </c:v>
                  </c:pt>
                  <c:pt idx="33">
                    <c:v> </c:v>
                  </c:pt>
                  <c:pt idx="34">
                    <c:v> </c:v>
                  </c:pt>
                  <c:pt idx="35">
                    <c:v> </c:v>
                  </c:pt>
                  <c:pt idx="36">
                    <c:v> </c:v>
                  </c:pt>
                  <c:pt idx="37">
                    <c:v> </c:v>
                  </c:pt>
                  <c:pt idx="38">
                    <c:v> </c:v>
                  </c:pt>
                  <c:pt idx="39">
                    <c:v> </c:v>
                  </c:pt>
                  <c:pt idx="40">
                    <c:v> </c:v>
                  </c:pt>
                  <c:pt idx="41">
                    <c:v> </c:v>
                  </c:pt>
                  <c:pt idx="42">
                    <c:v> </c:v>
                  </c:pt>
                  <c:pt idx="43">
                    <c:v> </c:v>
                  </c:pt>
                  <c:pt idx="44">
                    <c:v> </c:v>
                  </c:pt>
                  <c:pt idx="45">
                    <c:v> </c:v>
                  </c:pt>
                  <c:pt idx="46">
                    <c:v> </c:v>
                  </c:pt>
                  <c:pt idx="47">
                    <c:v> </c:v>
                  </c:pt>
                  <c:pt idx="48">
                    <c:v> </c:v>
                  </c:pt>
                  <c:pt idx="49">
                    <c:v> </c:v>
                  </c:pt>
                  <c:pt idx="50">
                    <c:v> </c:v>
                  </c:pt>
                  <c:pt idx="51">
                    <c:v> </c:v>
                  </c:pt>
                  <c:pt idx="52">
                    <c:v> </c:v>
                  </c:pt>
                  <c:pt idx="53">
                    <c:v> </c:v>
                  </c:pt>
                  <c:pt idx="54">
                    <c:v> </c:v>
                  </c:pt>
                  <c:pt idx="55">
                    <c:v> </c:v>
                  </c:pt>
                  <c:pt idx="56">
                    <c:v> </c:v>
                  </c:pt>
                  <c:pt idx="57">
                    <c:v> </c:v>
                  </c:pt>
                  <c:pt idx="58">
                    <c:v> </c:v>
                  </c:pt>
                  <c:pt idx="59">
                    <c:v> </c:v>
                  </c:pt>
                  <c:pt idx="60">
                    <c:v> </c:v>
                  </c:pt>
                  <c:pt idx="61">
                    <c:v> </c:v>
                  </c:pt>
                  <c:pt idx="62">
                    <c:v> </c:v>
                  </c:pt>
                  <c:pt idx="63">
                    <c:v> </c:v>
                  </c:pt>
                  <c:pt idx="64">
                    <c:v> </c:v>
                  </c:pt>
                  <c:pt idx="65">
                    <c:v> </c:v>
                  </c:pt>
                  <c:pt idx="66">
                    <c:v> </c:v>
                  </c:pt>
                  <c:pt idx="67">
                    <c:v> </c:v>
                  </c:pt>
                  <c:pt idx="68">
                    <c:v> </c:v>
                  </c:pt>
                  <c:pt idx="69">
                    <c:v> </c:v>
                  </c:pt>
                  <c:pt idx="70">
                    <c:v> </c:v>
                  </c:pt>
                  <c:pt idx="71">
                    <c:v> </c:v>
                  </c:pt>
                  <c:pt idx="72">
                    <c:v> </c:v>
                  </c:pt>
                  <c:pt idx="73">
                    <c:v> </c:v>
                  </c:pt>
                  <c:pt idx="74">
                    <c:v> </c:v>
                  </c:pt>
                  <c:pt idx="75">
                    <c:v> </c:v>
                  </c:pt>
                  <c:pt idx="76">
                    <c:v> </c:v>
                  </c:pt>
                  <c:pt idx="77">
                    <c:v> </c:v>
                  </c:pt>
                  <c:pt idx="78">
                    <c:v> </c:v>
                  </c:pt>
                  <c:pt idx="79">
                    <c:v> </c:v>
                  </c:pt>
                  <c:pt idx="80">
                    <c:v> </c:v>
                  </c:pt>
                  <c:pt idx="81">
                    <c:v> </c:v>
                  </c:pt>
                  <c:pt idx="82">
                    <c:v> </c:v>
                  </c:pt>
                  <c:pt idx="83">
                    <c:v> </c:v>
                  </c:pt>
                  <c:pt idx="84">
                    <c:v> </c:v>
                  </c:pt>
                  <c:pt idx="85">
                    <c:v> </c:v>
                  </c:pt>
                  <c:pt idx="86">
                    <c:v> </c:v>
                  </c:pt>
                  <c:pt idx="87">
                    <c:v> </c:v>
                  </c:pt>
                  <c:pt idx="88">
                    <c:v> </c:v>
                  </c:pt>
                  <c:pt idx="89">
                    <c:v> </c:v>
                  </c:pt>
                  <c:pt idx="90">
                    <c:v> </c:v>
                  </c:pt>
                  <c:pt idx="91">
                    <c:v> </c:v>
                  </c:pt>
                  <c:pt idx="92">
                    <c:v> </c:v>
                  </c:pt>
                  <c:pt idx="93">
                    <c:v> </c:v>
                  </c:pt>
                  <c:pt idx="94">
                    <c:v> </c:v>
                  </c:pt>
                  <c:pt idx="95">
                    <c:v> </c:v>
                  </c:pt>
                  <c:pt idx="96">
                    <c:v> </c:v>
                  </c:pt>
                  <c:pt idx="97">
                    <c:v> </c:v>
                  </c:pt>
                  <c:pt idx="98">
                    <c:v> </c:v>
                  </c:pt>
                  <c:pt idx="99">
                    <c:v> </c:v>
                  </c:pt>
                  <c:pt idx="100">
                    <c:v> </c:v>
                  </c:pt>
                  <c:pt idx="101">
                    <c:v> </c:v>
                  </c:pt>
                  <c:pt idx="102">
                    <c:v> </c:v>
                  </c:pt>
                  <c:pt idx="103">
                    <c:v> </c:v>
                  </c:pt>
                  <c:pt idx="104">
                    <c:v> </c:v>
                  </c:pt>
                  <c:pt idx="105">
                    <c:v> </c:v>
                  </c:pt>
                  <c:pt idx="106">
                    <c:v> </c:v>
                  </c:pt>
                  <c:pt idx="107">
                    <c:v> </c:v>
                  </c:pt>
                  <c:pt idx="108">
                    <c:v> </c:v>
                  </c:pt>
                  <c:pt idx="109">
                    <c:v> </c:v>
                  </c:pt>
                  <c:pt idx="110">
                    <c:v> </c:v>
                  </c:pt>
                  <c:pt idx="111">
                    <c:v> </c:v>
                  </c:pt>
                  <c:pt idx="112">
                    <c:v> </c:v>
                  </c:pt>
                  <c:pt idx="113">
                    <c:v> </c:v>
                  </c:pt>
                  <c:pt idx="114">
                    <c:v> </c:v>
                  </c:pt>
                  <c:pt idx="115">
                    <c:v> </c:v>
                  </c:pt>
                  <c:pt idx="116">
                    <c:v> </c:v>
                  </c:pt>
                  <c:pt idx="117">
                    <c:v> </c:v>
                  </c:pt>
                  <c:pt idx="118">
                    <c:v> </c:v>
                  </c:pt>
                  <c:pt idx="119">
                    <c:v> </c:v>
                  </c:pt>
                  <c:pt idx="120">
                    <c:v> </c:v>
                  </c:pt>
                  <c:pt idx="121">
                    <c:v> </c:v>
                  </c:pt>
                  <c:pt idx="122">
                    <c:v> </c:v>
                  </c:pt>
                  <c:pt idx="123">
                    <c:v> </c:v>
                  </c:pt>
                  <c:pt idx="124">
                    <c:v> </c:v>
                  </c:pt>
                  <c:pt idx="125">
                    <c:v> </c:v>
                  </c:pt>
                  <c:pt idx="126">
                    <c:v> </c:v>
                  </c:pt>
                  <c:pt idx="127">
                    <c:v> </c:v>
                  </c:pt>
                  <c:pt idx="128">
                    <c:v> </c:v>
                  </c:pt>
                  <c:pt idx="129">
                    <c:v> </c:v>
                  </c:pt>
                  <c:pt idx="130">
                    <c:v> </c:v>
                  </c:pt>
                  <c:pt idx="131">
                    <c:v> </c:v>
                  </c:pt>
                  <c:pt idx="132">
                    <c:v> </c:v>
                  </c:pt>
                  <c:pt idx="133">
                    <c:v> </c:v>
                  </c:pt>
                  <c:pt idx="134">
                    <c:v> </c:v>
                  </c:pt>
                  <c:pt idx="135">
                    <c:v> </c:v>
                  </c:pt>
                  <c:pt idx="136">
                    <c:v> </c:v>
                  </c:pt>
                  <c:pt idx="137">
                    <c:v> </c:v>
                  </c:pt>
                  <c:pt idx="138">
                    <c:v> </c:v>
                  </c:pt>
                  <c:pt idx="139">
                    <c:v> </c:v>
                  </c:pt>
                  <c:pt idx="140">
                    <c:v> </c:v>
                  </c:pt>
                  <c:pt idx="141">
                    <c:v> </c:v>
                  </c:pt>
                  <c:pt idx="142">
                    <c:v> </c:v>
                  </c:pt>
                  <c:pt idx="143">
                    <c:v> </c:v>
                  </c:pt>
                  <c:pt idx="144">
                    <c:v> </c:v>
                  </c:pt>
                  <c:pt idx="145">
                    <c:v> </c:v>
                  </c:pt>
                  <c:pt idx="146">
                    <c:v> </c:v>
                  </c:pt>
                  <c:pt idx="147">
                    <c:v> </c:v>
                  </c:pt>
                  <c:pt idx="148">
                    <c:v> </c:v>
                  </c:pt>
                  <c:pt idx="149">
                    <c:v> </c:v>
                  </c:pt>
                  <c:pt idx="150">
                    <c:v> </c:v>
                  </c:pt>
                  <c:pt idx="151">
                    <c:v> </c:v>
                  </c:pt>
                  <c:pt idx="152">
                    <c:v> </c:v>
                  </c:pt>
                  <c:pt idx="153">
                    <c:v> </c:v>
                  </c:pt>
                  <c:pt idx="154">
                    <c:v> </c:v>
                  </c:pt>
                  <c:pt idx="155">
                    <c:v> </c:v>
                  </c:pt>
                  <c:pt idx="156">
                    <c:v> </c:v>
                  </c:pt>
                  <c:pt idx="157">
                    <c:v> </c:v>
                  </c:pt>
                  <c:pt idx="158">
                    <c:v> </c:v>
                  </c:pt>
                  <c:pt idx="159">
                    <c:v> </c:v>
                  </c:pt>
                  <c:pt idx="160">
                    <c:v> </c:v>
                  </c:pt>
                  <c:pt idx="161">
                    <c:v> </c:v>
                  </c:pt>
                  <c:pt idx="162">
                    <c:v> </c:v>
                  </c:pt>
                  <c:pt idx="163">
                    <c:v> </c:v>
                  </c:pt>
                  <c:pt idx="164">
                    <c:v> </c:v>
                  </c:pt>
                  <c:pt idx="165">
                    <c:v> </c:v>
                  </c:pt>
                  <c:pt idx="166">
                    <c:v> </c:v>
                  </c:pt>
                  <c:pt idx="167">
                    <c:v> 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  <c:pt idx="24">
                    <c:v>2012</c:v>
                  </c:pt>
                  <c:pt idx="36">
                    <c:v>2013</c:v>
                  </c:pt>
                  <c:pt idx="48">
                    <c:v>2014</c:v>
                  </c:pt>
                  <c:pt idx="60">
                    <c:v>2015</c:v>
                  </c:pt>
                  <c:pt idx="72">
                    <c:v>2016</c:v>
                  </c:pt>
                  <c:pt idx="84">
                    <c:v>2017</c:v>
                  </c:pt>
                  <c:pt idx="96">
                    <c:v>2018</c:v>
                  </c:pt>
                  <c:pt idx="108">
                    <c:v>2019</c:v>
                  </c:pt>
                  <c:pt idx="120">
                    <c:v>2020</c:v>
                  </c:pt>
                  <c:pt idx="132">
                    <c:v>2021</c:v>
                  </c:pt>
                  <c:pt idx="144">
                    <c:v>2022</c:v>
                  </c:pt>
                  <c:pt idx="156">
                    <c:v>2023</c:v>
                  </c:pt>
                </c:lvl>
              </c:multiLvlStrCache>
            </c:multiLvlStrRef>
          </c:cat>
          <c:val>
            <c:numRef>
              <c:f>Wechselkurse!$M$135:$M$302</c:f>
              <c:numCache>
                <c:formatCode>General</c:formatCode>
                <c:ptCount val="168"/>
                <c:pt idx="0">
                  <c:v>100</c:v>
                </c:pt>
                <c:pt idx="1">
                  <c:v>99.41070676921899</c:v>
                </c:pt>
                <c:pt idx="2">
                  <c:v>97.734664982971736</c:v>
                </c:pt>
                <c:pt idx="3">
                  <c:v>96.8430719779589</c:v>
                </c:pt>
                <c:pt idx="4">
                  <c:v>98.20150767229174</c:v>
                </c:pt>
                <c:pt idx="5">
                  <c:v>98.649217464508482</c:v>
                </c:pt>
                <c:pt idx="6">
                  <c:v>96.919603566372032</c:v>
                </c:pt>
                <c:pt idx="7">
                  <c:v>94.922129108789647</c:v>
                </c:pt>
                <c:pt idx="8">
                  <c:v>94.329009298587991</c:v>
                </c:pt>
                <c:pt idx="9">
                  <c:v>93.869819768109281</c:v>
                </c:pt>
                <c:pt idx="10">
                  <c:v>94.260130869016194</c:v>
                </c:pt>
                <c:pt idx="11">
                  <c:v>96.330310335591022</c:v>
                </c:pt>
                <c:pt idx="12">
                  <c:v>93.556040255615514</c:v>
                </c:pt>
                <c:pt idx="13">
                  <c:v>92.897868595262707</c:v>
                </c:pt>
                <c:pt idx="14">
                  <c:v>93.341751808058788</c:v>
                </c:pt>
                <c:pt idx="15">
                  <c:v>92.989706501358441</c:v>
                </c:pt>
                <c:pt idx="16">
                  <c:v>93.2958328550109</c:v>
                </c:pt>
                <c:pt idx="17">
                  <c:v>92.932307810048613</c:v>
                </c:pt>
                <c:pt idx="18">
                  <c:v>93.119810201660741</c:v>
                </c:pt>
                <c:pt idx="19">
                  <c:v>92.882562277580078</c:v>
                </c:pt>
                <c:pt idx="20">
                  <c:v>93.965484253625689</c:v>
                </c:pt>
                <c:pt idx="21">
                  <c:v>95.056059388512608</c:v>
                </c:pt>
                <c:pt idx="22">
                  <c:v>97.440018367581217</c:v>
                </c:pt>
                <c:pt idx="23">
                  <c:v>97.63134733861402</c:v>
                </c:pt>
                <c:pt idx="24">
                  <c:v>97.696399188765156</c:v>
                </c:pt>
                <c:pt idx="25">
                  <c:v>95.825201852064453</c:v>
                </c:pt>
                <c:pt idx="26">
                  <c:v>94.424673784104385</c:v>
                </c:pt>
                <c:pt idx="27">
                  <c:v>94.93360884705163</c:v>
                </c:pt>
                <c:pt idx="28">
                  <c:v>96.86220487506219</c:v>
                </c:pt>
                <c:pt idx="29">
                  <c:v>98.113496345616653</c:v>
                </c:pt>
                <c:pt idx="30">
                  <c:v>97.374966517430067</c:v>
                </c:pt>
                <c:pt idx="31">
                  <c:v>95.744843684230673</c:v>
                </c:pt>
                <c:pt idx="32">
                  <c:v>94.715493820074244</c:v>
                </c:pt>
                <c:pt idx="33">
                  <c:v>95.431064171736892</c:v>
                </c:pt>
                <c:pt idx="34">
                  <c:v>97.061187004936286</c:v>
                </c:pt>
                <c:pt idx="35">
                  <c:v>96.483373512417245</c:v>
                </c:pt>
                <c:pt idx="36">
                  <c:v>97.818849730226148</c:v>
                </c:pt>
                <c:pt idx="37">
                  <c:v>97.482110741208444</c:v>
                </c:pt>
                <c:pt idx="38">
                  <c:v>98.186201354609111</c:v>
                </c:pt>
                <c:pt idx="39">
                  <c:v>98.882638809168483</c:v>
                </c:pt>
                <c:pt idx="40">
                  <c:v>99.062488041939318</c:v>
                </c:pt>
                <c:pt idx="41">
                  <c:v>98.568859296674702</c:v>
                </c:pt>
                <c:pt idx="42">
                  <c:v>99.276776489496044</c:v>
                </c:pt>
                <c:pt idx="43">
                  <c:v>98.794627482493397</c:v>
                </c:pt>
                <c:pt idx="44">
                  <c:v>98.683656679294387</c:v>
                </c:pt>
                <c:pt idx="45">
                  <c:v>98.197681092871079</c:v>
                </c:pt>
                <c:pt idx="46">
                  <c:v>103.03830406000077</c:v>
                </c:pt>
                <c:pt idx="47">
                  <c:v>105.31129223587037</c:v>
                </c:pt>
                <c:pt idx="48">
                  <c:v>105.17353537672673</c:v>
                </c:pt>
                <c:pt idx="49">
                  <c:v>105.01664562047985</c:v>
                </c:pt>
                <c:pt idx="50">
                  <c:v>104.82914322886772</c:v>
                </c:pt>
                <c:pt idx="51">
                  <c:v>105.03960509700379</c:v>
                </c:pt>
                <c:pt idx="52">
                  <c:v>104.98985956453527</c:v>
                </c:pt>
                <c:pt idx="53">
                  <c:v>105.03960509700379</c:v>
                </c:pt>
                <c:pt idx="54">
                  <c:v>105.07021773236904</c:v>
                </c:pt>
                <c:pt idx="55">
                  <c:v>106.44013316496384</c:v>
                </c:pt>
                <c:pt idx="56">
                  <c:v>105.60976543068152</c:v>
                </c:pt>
                <c:pt idx="57">
                  <c:v>105.56767305705431</c:v>
                </c:pt>
                <c:pt idx="58">
                  <c:v>105.86997283128612</c:v>
                </c:pt>
                <c:pt idx="59">
                  <c:v>105.7666551869284</c:v>
                </c:pt>
                <c:pt idx="60">
                  <c:v>106.74243293919565</c:v>
                </c:pt>
                <c:pt idx="61">
                  <c:v>105.64420464546743</c:v>
                </c:pt>
                <c:pt idx="62">
                  <c:v>104.76791795813722</c:v>
                </c:pt>
                <c:pt idx="63">
                  <c:v>104.99751272337659</c:v>
                </c:pt>
                <c:pt idx="64">
                  <c:v>104.83679638770901</c:v>
                </c:pt>
                <c:pt idx="65">
                  <c:v>104.49240423985</c:v>
                </c:pt>
                <c:pt idx="66">
                  <c:v>103.6773428232503</c:v>
                </c:pt>
                <c:pt idx="67">
                  <c:v>103.47453411395553</c:v>
                </c:pt>
                <c:pt idx="68">
                  <c:v>103.65820992614701</c:v>
                </c:pt>
                <c:pt idx="69">
                  <c:v>103.71943519687751</c:v>
                </c:pt>
                <c:pt idx="70">
                  <c:v>103.46688095511422</c:v>
                </c:pt>
                <c:pt idx="71">
                  <c:v>103.42096200206636</c:v>
                </c:pt>
                <c:pt idx="72">
                  <c:v>103.42096200206636</c:v>
                </c:pt>
                <c:pt idx="73">
                  <c:v>103.4707075345349</c:v>
                </c:pt>
                <c:pt idx="74">
                  <c:v>103.51279990816209</c:v>
                </c:pt>
                <c:pt idx="75">
                  <c:v>103.43626831974898</c:v>
                </c:pt>
                <c:pt idx="76">
                  <c:v>103.4171354226457</c:v>
                </c:pt>
                <c:pt idx="77">
                  <c:v>103.55106570236865</c:v>
                </c:pt>
                <c:pt idx="78">
                  <c:v>103.47836069337619</c:v>
                </c:pt>
                <c:pt idx="79">
                  <c:v>103.41330884322504</c:v>
                </c:pt>
                <c:pt idx="80">
                  <c:v>103.40182910496307</c:v>
                </c:pt>
                <c:pt idx="81">
                  <c:v>103.40182910496307</c:v>
                </c:pt>
                <c:pt idx="82">
                  <c:v>103.4439214785903</c:v>
                </c:pt>
                <c:pt idx="83">
                  <c:v>103.43626831974898</c:v>
                </c:pt>
                <c:pt idx="84">
                  <c:v>103.39800252554244</c:v>
                </c:pt>
                <c:pt idx="85">
                  <c:v>103.39800252554244</c:v>
                </c:pt>
                <c:pt idx="86">
                  <c:v>103.39800252554244</c:v>
                </c:pt>
                <c:pt idx="87">
                  <c:v>102.64033980025256</c:v>
                </c:pt>
                <c:pt idx="88">
                  <c:v>101.67986836566794</c:v>
                </c:pt>
                <c:pt idx="89">
                  <c:v>100.50128190410592</c:v>
                </c:pt>
                <c:pt idx="90">
                  <c:v>99.793364711284596</c:v>
                </c:pt>
                <c:pt idx="91">
                  <c:v>99.877549458539022</c:v>
                </c:pt>
                <c:pt idx="92">
                  <c:v>99.778058393601967</c:v>
                </c:pt>
                <c:pt idx="93">
                  <c:v>98.595645352619286</c:v>
                </c:pt>
                <c:pt idx="94">
                  <c:v>97.723185244709754</c:v>
                </c:pt>
                <c:pt idx="95">
                  <c:v>98.132629242719943</c:v>
                </c:pt>
                <c:pt idx="96">
                  <c:v>97.394099414533358</c:v>
                </c:pt>
                <c:pt idx="97">
                  <c:v>96.888990931006774</c:v>
                </c:pt>
                <c:pt idx="98">
                  <c:v>97.306088087858257</c:v>
                </c:pt>
                <c:pt idx="99">
                  <c:v>97.061187004936286</c:v>
                </c:pt>
                <c:pt idx="100">
                  <c:v>98.113496345616653</c:v>
                </c:pt>
                <c:pt idx="101">
                  <c:v>98.64156430566716</c:v>
                </c:pt>
                <c:pt idx="102">
                  <c:v>98.917078023954403</c:v>
                </c:pt>
                <c:pt idx="103">
                  <c:v>98.270386101863551</c:v>
                </c:pt>
                <c:pt idx="104">
                  <c:v>98.014005280679612</c:v>
                </c:pt>
                <c:pt idx="105">
                  <c:v>98.798454061914057</c:v>
                </c:pt>
                <c:pt idx="106">
                  <c:v>99.242337274710138</c:v>
                </c:pt>
                <c:pt idx="107">
                  <c:v>98.859679332644561</c:v>
                </c:pt>
                <c:pt idx="108">
                  <c:v>98.151762139823205</c:v>
                </c:pt>
                <c:pt idx="109">
                  <c:v>98.442582175793063</c:v>
                </c:pt>
                <c:pt idx="110">
                  <c:v>98.25125320476026</c:v>
                </c:pt>
                <c:pt idx="111">
                  <c:v>98.255079784180921</c:v>
                </c:pt>
                <c:pt idx="112">
                  <c:v>98.603298511460608</c:v>
                </c:pt>
                <c:pt idx="113">
                  <c:v>97.979566065893692</c:v>
                </c:pt>
                <c:pt idx="114">
                  <c:v>97.76145103891632</c:v>
                </c:pt>
                <c:pt idx="115">
                  <c:v>98.733402211762908</c:v>
                </c:pt>
                <c:pt idx="116">
                  <c:v>98.985956453526185</c:v>
                </c:pt>
                <c:pt idx="117">
                  <c:v>98.300998737228795</c:v>
                </c:pt>
                <c:pt idx="118">
                  <c:v>97.696399188765156</c:v>
                </c:pt>
                <c:pt idx="119">
                  <c:v>97.566295488462856</c:v>
                </c:pt>
                <c:pt idx="120">
                  <c:v>96.491026671258567</c:v>
                </c:pt>
                <c:pt idx="121">
                  <c:v>95.859641066850344</c:v>
                </c:pt>
                <c:pt idx="122">
                  <c:v>101.6913481039299</c:v>
                </c:pt>
                <c:pt idx="123">
                  <c:v>104.32020816592049</c:v>
                </c:pt>
                <c:pt idx="124">
                  <c:v>104.34699422186506</c:v>
                </c:pt>
                <c:pt idx="125">
                  <c:v>102.09696552251944</c:v>
                </c:pt>
                <c:pt idx="126">
                  <c:v>101.45792675926988</c:v>
                </c:pt>
                <c:pt idx="127">
                  <c:v>100.13010370030231</c:v>
                </c:pt>
                <c:pt idx="128">
                  <c:v>102.32656028775877</c:v>
                </c:pt>
                <c:pt idx="129">
                  <c:v>104.13270577430835</c:v>
                </c:pt>
                <c:pt idx="130">
                  <c:v>101.2742509470784</c:v>
                </c:pt>
                <c:pt idx="131">
                  <c:v>100.68113113687676</c:v>
                </c:pt>
                <c:pt idx="132">
                  <c:v>100.03061263536523</c:v>
                </c:pt>
                <c:pt idx="133">
                  <c:v>99.016569088891444</c:v>
                </c:pt>
                <c:pt idx="134">
                  <c:v>100.17219607392953</c:v>
                </c:pt>
                <c:pt idx="135">
                  <c:v>99.200244901082925</c:v>
                </c:pt>
                <c:pt idx="136">
                  <c:v>97.799716833122872</c:v>
                </c:pt>
                <c:pt idx="137">
                  <c:v>97.401752573374665</c:v>
                </c:pt>
                <c:pt idx="138">
                  <c:v>98.098190027934024</c:v>
                </c:pt>
                <c:pt idx="139">
                  <c:v>97.462977844105154</c:v>
                </c:pt>
                <c:pt idx="140">
                  <c:v>97.164504649293988</c:v>
                </c:pt>
                <c:pt idx="141">
                  <c:v>97.562468909042209</c:v>
                </c:pt>
                <c:pt idx="142">
                  <c:v>97.160678069873342</c:v>
                </c:pt>
                <c:pt idx="143">
                  <c:v>96.605824053878237</c:v>
                </c:pt>
                <c:pt idx="144">
                  <c:v>93.636398423449279</c:v>
                </c:pt>
                <c:pt idx="145">
                  <c:v>93.51012130256764</c:v>
                </c:pt>
                <c:pt idx="146">
                  <c:v>95.691271572341492</c:v>
                </c:pt>
                <c:pt idx="147">
                  <c:v>93.502468143726318</c:v>
                </c:pt>
                <c:pt idx="148">
                  <c:v>94.707840661232922</c:v>
                </c:pt>
                <c:pt idx="149">
                  <c:v>94.589216699192605</c:v>
                </c:pt>
                <c:pt idx="150">
                  <c:v>94.110894271610618</c:v>
                </c:pt>
                <c:pt idx="151">
                  <c:v>94.011403206673563</c:v>
                </c:pt>
                <c:pt idx="152">
                  <c:v>94.042015842038808</c:v>
                </c:pt>
                <c:pt idx="153">
                  <c:v>93.858340029847326</c:v>
                </c:pt>
                <c:pt idx="154">
                  <c:v>93.249913901963026</c:v>
                </c:pt>
                <c:pt idx="155">
                  <c:v>92.867255959897449</c:v>
                </c:pt>
                <c:pt idx="156">
                  <c:v>91.67718976007346</c:v>
                </c:pt>
                <c:pt idx="157">
                  <c:v>90.735851222592117</c:v>
                </c:pt>
                <c:pt idx="158">
                  <c:v>90.624880419393108</c:v>
                </c:pt>
                <c:pt idx="159">
                  <c:v>89.683541881911765</c:v>
                </c:pt>
                <c:pt idx="160">
                  <c:v>90.28814143037539</c:v>
                </c:pt>
                <c:pt idx="161">
                  <c:v>90.670799372440982</c:v>
                </c:pt>
                <c:pt idx="162">
                  <c:v>91.424635518310183</c:v>
                </c:pt>
                <c:pt idx="163">
                  <c:v>92.251176673171855</c:v>
                </c:pt>
                <c:pt idx="164">
                  <c:v>93.292006275590239</c:v>
                </c:pt>
                <c:pt idx="165">
                  <c:v>94.072628477404052</c:v>
                </c:pt>
                <c:pt idx="166">
                  <c:v>93.693797114759121</c:v>
                </c:pt>
                <c:pt idx="167" formatCode="0">
                  <c:v>93.667011058814538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044-411F-BCF9-756A08FBDE81}"/>
            </c:ext>
          </c:extLst>
        </c:ser>
        <c:ser>
          <c:idx val="0"/>
          <c:order val="5"/>
          <c:tx>
            <c:strRef>
              <c:f>Wechselkurse!$L$2</c:f>
              <c:strCache>
                <c:ptCount val="1"/>
                <c:pt idx="0">
                  <c:v>HUF / EUR</c:v>
                </c:pt>
              </c:strCache>
            </c:strRef>
          </c:tx>
          <c:spPr>
            <a:ln w="28575" cap="rnd">
              <a:solidFill>
                <a:srgbClr val="A9BDDB"/>
              </a:solidFill>
              <a:round/>
            </a:ln>
            <a:effectLst/>
          </c:spPr>
          <c:marker>
            <c:symbol val="none"/>
          </c:marker>
          <c:dLbls>
            <c:dLbl>
              <c:idx val="16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D044-411F-BCF9-756A08FBDE81}"/>
                </c:ext>
              </c:extLst>
            </c:dLbl>
            <c:spPr>
              <a:solidFill>
                <a:srgbClr val="A9BDDB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Wechselkurse!$D$135:$E$302</c:f>
              <c:multiLvlStrCache>
                <c:ptCount val="168"/>
                <c:lvl>
                  <c:pt idx="0">
                    <c:v> </c:v>
                  </c:pt>
                  <c:pt idx="1">
                    <c:v> </c:v>
                  </c:pt>
                  <c:pt idx="2">
                    <c:v> </c:v>
                  </c:pt>
                  <c:pt idx="3">
                    <c:v> </c:v>
                  </c:pt>
                  <c:pt idx="4">
                    <c:v> </c:v>
                  </c:pt>
                  <c:pt idx="5">
                    <c:v> </c:v>
                  </c:pt>
                  <c:pt idx="6">
                    <c:v> </c:v>
                  </c:pt>
                  <c:pt idx="7">
                    <c:v> </c:v>
                  </c:pt>
                  <c:pt idx="8">
                    <c:v> </c:v>
                  </c:pt>
                  <c:pt idx="9">
                    <c:v> </c:v>
                  </c:pt>
                  <c:pt idx="10">
                    <c:v> </c:v>
                  </c:pt>
                  <c:pt idx="11">
                    <c:v> </c:v>
                  </c:pt>
                  <c:pt idx="12">
                    <c:v> </c:v>
                  </c:pt>
                  <c:pt idx="13">
                    <c:v> </c:v>
                  </c:pt>
                  <c:pt idx="14">
                    <c:v> </c:v>
                  </c:pt>
                  <c:pt idx="15">
                    <c:v> </c:v>
                  </c:pt>
                  <c:pt idx="16">
                    <c:v> </c:v>
                  </c:pt>
                  <c:pt idx="17">
                    <c:v> </c:v>
                  </c:pt>
                  <c:pt idx="18">
                    <c:v> </c:v>
                  </c:pt>
                  <c:pt idx="19">
                    <c:v> </c:v>
                  </c:pt>
                  <c:pt idx="20">
                    <c:v> </c:v>
                  </c:pt>
                  <c:pt idx="21">
                    <c:v> </c:v>
                  </c:pt>
                  <c:pt idx="22">
                    <c:v> </c:v>
                  </c:pt>
                  <c:pt idx="23">
                    <c:v> </c:v>
                  </c:pt>
                  <c:pt idx="24">
                    <c:v> </c:v>
                  </c:pt>
                  <c:pt idx="25">
                    <c:v> </c:v>
                  </c:pt>
                  <c:pt idx="26">
                    <c:v> </c:v>
                  </c:pt>
                  <c:pt idx="27">
                    <c:v> </c:v>
                  </c:pt>
                  <c:pt idx="28">
                    <c:v> </c:v>
                  </c:pt>
                  <c:pt idx="29">
                    <c:v> </c:v>
                  </c:pt>
                  <c:pt idx="30">
                    <c:v> </c:v>
                  </c:pt>
                  <c:pt idx="31">
                    <c:v> </c:v>
                  </c:pt>
                  <c:pt idx="32">
                    <c:v> </c:v>
                  </c:pt>
                  <c:pt idx="33">
                    <c:v> </c:v>
                  </c:pt>
                  <c:pt idx="34">
                    <c:v> </c:v>
                  </c:pt>
                  <c:pt idx="35">
                    <c:v> </c:v>
                  </c:pt>
                  <c:pt idx="36">
                    <c:v> </c:v>
                  </c:pt>
                  <c:pt idx="37">
                    <c:v> </c:v>
                  </c:pt>
                  <c:pt idx="38">
                    <c:v> </c:v>
                  </c:pt>
                  <c:pt idx="39">
                    <c:v> </c:v>
                  </c:pt>
                  <c:pt idx="40">
                    <c:v> </c:v>
                  </c:pt>
                  <c:pt idx="41">
                    <c:v> </c:v>
                  </c:pt>
                  <c:pt idx="42">
                    <c:v> </c:v>
                  </c:pt>
                  <c:pt idx="43">
                    <c:v> </c:v>
                  </c:pt>
                  <c:pt idx="44">
                    <c:v> </c:v>
                  </c:pt>
                  <c:pt idx="45">
                    <c:v> </c:v>
                  </c:pt>
                  <c:pt idx="46">
                    <c:v> </c:v>
                  </c:pt>
                  <c:pt idx="47">
                    <c:v> </c:v>
                  </c:pt>
                  <c:pt idx="48">
                    <c:v> </c:v>
                  </c:pt>
                  <c:pt idx="49">
                    <c:v> </c:v>
                  </c:pt>
                  <c:pt idx="50">
                    <c:v> </c:v>
                  </c:pt>
                  <c:pt idx="51">
                    <c:v> </c:v>
                  </c:pt>
                  <c:pt idx="52">
                    <c:v> </c:v>
                  </c:pt>
                  <c:pt idx="53">
                    <c:v> </c:v>
                  </c:pt>
                  <c:pt idx="54">
                    <c:v> </c:v>
                  </c:pt>
                  <c:pt idx="55">
                    <c:v> </c:v>
                  </c:pt>
                  <c:pt idx="56">
                    <c:v> </c:v>
                  </c:pt>
                  <c:pt idx="57">
                    <c:v> </c:v>
                  </c:pt>
                  <c:pt idx="58">
                    <c:v> </c:v>
                  </c:pt>
                  <c:pt idx="59">
                    <c:v> </c:v>
                  </c:pt>
                  <c:pt idx="60">
                    <c:v> </c:v>
                  </c:pt>
                  <c:pt idx="61">
                    <c:v> </c:v>
                  </c:pt>
                  <c:pt idx="62">
                    <c:v> </c:v>
                  </c:pt>
                  <c:pt idx="63">
                    <c:v> </c:v>
                  </c:pt>
                  <c:pt idx="64">
                    <c:v> </c:v>
                  </c:pt>
                  <c:pt idx="65">
                    <c:v> </c:v>
                  </c:pt>
                  <c:pt idx="66">
                    <c:v> </c:v>
                  </c:pt>
                  <c:pt idx="67">
                    <c:v> </c:v>
                  </c:pt>
                  <c:pt idx="68">
                    <c:v> </c:v>
                  </c:pt>
                  <c:pt idx="69">
                    <c:v> </c:v>
                  </c:pt>
                  <c:pt idx="70">
                    <c:v> </c:v>
                  </c:pt>
                  <c:pt idx="71">
                    <c:v> </c:v>
                  </c:pt>
                  <c:pt idx="72">
                    <c:v> </c:v>
                  </c:pt>
                  <c:pt idx="73">
                    <c:v> </c:v>
                  </c:pt>
                  <c:pt idx="74">
                    <c:v> </c:v>
                  </c:pt>
                  <c:pt idx="75">
                    <c:v> </c:v>
                  </c:pt>
                  <c:pt idx="76">
                    <c:v> </c:v>
                  </c:pt>
                  <c:pt idx="77">
                    <c:v> </c:v>
                  </c:pt>
                  <c:pt idx="78">
                    <c:v> </c:v>
                  </c:pt>
                  <c:pt idx="79">
                    <c:v> </c:v>
                  </c:pt>
                  <c:pt idx="80">
                    <c:v> </c:v>
                  </c:pt>
                  <c:pt idx="81">
                    <c:v> </c:v>
                  </c:pt>
                  <c:pt idx="82">
                    <c:v> </c:v>
                  </c:pt>
                  <c:pt idx="83">
                    <c:v> </c:v>
                  </c:pt>
                  <c:pt idx="84">
                    <c:v> </c:v>
                  </c:pt>
                  <c:pt idx="85">
                    <c:v> </c:v>
                  </c:pt>
                  <c:pt idx="86">
                    <c:v> </c:v>
                  </c:pt>
                  <c:pt idx="87">
                    <c:v> </c:v>
                  </c:pt>
                  <c:pt idx="88">
                    <c:v> </c:v>
                  </c:pt>
                  <c:pt idx="89">
                    <c:v> </c:v>
                  </c:pt>
                  <c:pt idx="90">
                    <c:v> </c:v>
                  </c:pt>
                  <c:pt idx="91">
                    <c:v> </c:v>
                  </c:pt>
                  <c:pt idx="92">
                    <c:v> </c:v>
                  </c:pt>
                  <c:pt idx="93">
                    <c:v> </c:v>
                  </c:pt>
                  <c:pt idx="94">
                    <c:v> </c:v>
                  </c:pt>
                  <c:pt idx="95">
                    <c:v> </c:v>
                  </c:pt>
                  <c:pt idx="96">
                    <c:v> </c:v>
                  </c:pt>
                  <c:pt idx="97">
                    <c:v> </c:v>
                  </c:pt>
                  <c:pt idx="98">
                    <c:v> </c:v>
                  </c:pt>
                  <c:pt idx="99">
                    <c:v> </c:v>
                  </c:pt>
                  <c:pt idx="100">
                    <c:v> </c:v>
                  </c:pt>
                  <c:pt idx="101">
                    <c:v> </c:v>
                  </c:pt>
                  <c:pt idx="102">
                    <c:v> </c:v>
                  </c:pt>
                  <c:pt idx="103">
                    <c:v> </c:v>
                  </c:pt>
                  <c:pt idx="104">
                    <c:v> </c:v>
                  </c:pt>
                  <c:pt idx="105">
                    <c:v> </c:v>
                  </c:pt>
                  <c:pt idx="106">
                    <c:v> </c:v>
                  </c:pt>
                  <c:pt idx="107">
                    <c:v> </c:v>
                  </c:pt>
                  <c:pt idx="108">
                    <c:v> </c:v>
                  </c:pt>
                  <c:pt idx="109">
                    <c:v> </c:v>
                  </c:pt>
                  <c:pt idx="110">
                    <c:v> </c:v>
                  </c:pt>
                  <c:pt idx="111">
                    <c:v> </c:v>
                  </c:pt>
                  <c:pt idx="112">
                    <c:v> </c:v>
                  </c:pt>
                  <c:pt idx="113">
                    <c:v> </c:v>
                  </c:pt>
                  <c:pt idx="114">
                    <c:v> </c:v>
                  </c:pt>
                  <c:pt idx="115">
                    <c:v> </c:v>
                  </c:pt>
                  <c:pt idx="116">
                    <c:v> </c:v>
                  </c:pt>
                  <c:pt idx="117">
                    <c:v> </c:v>
                  </c:pt>
                  <c:pt idx="118">
                    <c:v> </c:v>
                  </c:pt>
                  <c:pt idx="119">
                    <c:v> </c:v>
                  </c:pt>
                  <c:pt idx="120">
                    <c:v> </c:v>
                  </c:pt>
                  <c:pt idx="121">
                    <c:v> </c:v>
                  </c:pt>
                  <c:pt idx="122">
                    <c:v> </c:v>
                  </c:pt>
                  <c:pt idx="123">
                    <c:v> </c:v>
                  </c:pt>
                  <c:pt idx="124">
                    <c:v> </c:v>
                  </c:pt>
                  <c:pt idx="125">
                    <c:v> </c:v>
                  </c:pt>
                  <c:pt idx="126">
                    <c:v> </c:v>
                  </c:pt>
                  <c:pt idx="127">
                    <c:v> </c:v>
                  </c:pt>
                  <c:pt idx="128">
                    <c:v> </c:v>
                  </c:pt>
                  <c:pt idx="129">
                    <c:v> </c:v>
                  </c:pt>
                  <c:pt idx="130">
                    <c:v> </c:v>
                  </c:pt>
                  <c:pt idx="131">
                    <c:v> </c:v>
                  </c:pt>
                  <c:pt idx="132">
                    <c:v> </c:v>
                  </c:pt>
                  <c:pt idx="133">
                    <c:v> </c:v>
                  </c:pt>
                  <c:pt idx="134">
                    <c:v> </c:v>
                  </c:pt>
                  <c:pt idx="135">
                    <c:v> </c:v>
                  </c:pt>
                  <c:pt idx="136">
                    <c:v> </c:v>
                  </c:pt>
                  <c:pt idx="137">
                    <c:v> </c:v>
                  </c:pt>
                  <c:pt idx="138">
                    <c:v> </c:v>
                  </c:pt>
                  <c:pt idx="139">
                    <c:v> </c:v>
                  </c:pt>
                  <c:pt idx="140">
                    <c:v> </c:v>
                  </c:pt>
                  <c:pt idx="141">
                    <c:v> </c:v>
                  </c:pt>
                  <c:pt idx="142">
                    <c:v> </c:v>
                  </c:pt>
                  <c:pt idx="143">
                    <c:v> </c:v>
                  </c:pt>
                  <c:pt idx="144">
                    <c:v> </c:v>
                  </c:pt>
                  <c:pt idx="145">
                    <c:v> </c:v>
                  </c:pt>
                  <c:pt idx="146">
                    <c:v> </c:v>
                  </c:pt>
                  <c:pt idx="147">
                    <c:v> </c:v>
                  </c:pt>
                  <c:pt idx="148">
                    <c:v> </c:v>
                  </c:pt>
                  <c:pt idx="149">
                    <c:v> </c:v>
                  </c:pt>
                  <c:pt idx="150">
                    <c:v> </c:v>
                  </c:pt>
                  <c:pt idx="151">
                    <c:v> </c:v>
                  </c:pt>
                  <c:pt idx="152">
                    <c:v> </c:v>
                  </c:pt>
                  <c:pt idx="153">
                    <c:v> </c:v>
                  </c:pt>
                  <c:pt idx="154">
                    <c:v> </c:v>
                  </c:pt>
                  <c:pt idx="155">
                    <c:v> </c:v>
                  </c:pt>
                  <c:pt idx="156">
                    <c:v> </c:v>
                  </c:pt>
                  <c:pt idx="157">
                    <c:v> </c:v>
                  </c:pt>
                  <c:pt idx="158">
                    <c:v> </c:v>
                  </c:pt>
                  <c:pt idx="159">
                    <c:v> </c:v>
                  </c:pt>
                  <c:pt idx="160">
                    <c:v> </c:v>
                  </c:pt>
                  <c:pt idx="161">
                    <c:v> </c:v>
                  </c:pt>
                  <c:pt idx="162">
                    <c:v> </c:v>
                  </c:pt>
                  <c:pt idx="163">
                    <c:v> </c:v>
                  </c:pt>
                  <c:pt idx="164">
                    <c:v> </c:v>
                  </c:pt>
                  <c:pt idx="165">
                    <c:v> </c:v>
                  </c:pt>
                  <c:pt idx="166">
                    <c:v> </c:v>
                  </c:pt>
                  <c:pt idx="167">
                    <c:v> </c:v>
                  </c:pt>
                </c:lvl>
                <c:lvl>
                  <c:pt idx="0">
                    <c:v>2010</c:v>
                  </c:pt>
                  <c:pt idx="12">
                    <c:v>2011</c:v>
                  </c:pt>
                  <c:pt idx="24">
                    <c:v>2012</c:v>
                  </c:pt>
                  <c:pt idx="36">
                    <c:v>2013</c:v>
                  </c:pt>
                  <c:pt idx="48">
                    <c:v>2014</c:v>
                  </c:pt>
                  <c:pt idx="60">
                    <c:v>2015</c:v>
                  </c:pt>
                  <c:pt idx="72">
                    <c:v>2016</c:v>
                  </c:pt>
                  <c:pt idx="84">
                    <c:v>2017</c:v>
                  </c:pt>
                  <c:pt idx="96">
                    <c:v>2018</c:v>
                  </c:pt>
                  <c:pt idx="108">
                    <c:v>2019</c:v>
                  </c:pt>
                  <c:pt idx="120">
                    <c:v>2020</c:v>
                  </c:pt>
                  <c:pt idx="132">
                    <c:v>2021</c:v>
                  </c:pt>
                  <c:pt idx="144">
                    <c:v>2022</c:v>
                  </c:pt>
                  <c:pt idx="156">
                    <c:v>2023</c:v>
                  </c:pt>
                </c:lvl>
              </c:multiLvlStrCache>
            </c:multiLvlStrRef>
          </c:cat>
          <c:val>
            <c:numRef>
              <c:f>Wechselkurse!$L$135:$L$302</c:f>
              <c:numCache>
                <c:formatCode>General</c:formatCode>
                <c:ptCount val="168"/>
                <c:pt idx="0">
                  <c:v>100</c:v>
                </c:pt>
                <c:pt idx="1">
                  <c:v>100.66065397320267</c:v>
                </c:pt>
                <c:pt idx="2">
                  <c:v>98.504249712355701</c:v>
                </c:pt>
                <c:pt idx="3">
                  <c:v>98.552499721634547</c:v>
                </c:pt>
                <c:pt idx="4">
                  <c:v>102.72798129384255</c:v>
                </c:pt>
                <c:pt idx="5">
                  <c:v>104.47611624540698</c:v>
                </c:pt>
                <c:pt idx="6">
                  <c:v>105.31492409902386</c:v>
                </c:pt>
                <c:pt idx="7">
                  <c:v>104.46127008870579</c:v>
                </c:pt>
                <c:pt idx="8">
                  <c:v>104.70252013510004</c:v>
                </c:pt>
                <c:pt idx="9">
                  <c:v>101.69988494228556</c:v>
                </c:pt>
                <c:pt idx="10">
                  <c:v>102.25661581857996</c:v>
                </c:pt>
                <c:pt idx="11">
                  <c:v>103.03975058456743</c:v>
                </c:pt>
                <c:pt idx="12">
                  <c:v>102.18980811342462</c:v>
                </c:pt>
                <c:pt idx="13">
                  <c:v>100.6383847381509</c:v>
                </c:pt>
                <c:pt idx="14">
                  <c:v>100.5418847195932</c:v>
                </c:pt>
                <c:pt idx="15">
                  <c:v>98.463422781427468</c:v>
                </c:pt>
                <c:pt idx="16">
                  <c:v>99.083249823701877</c:v>
                </c:pt>
                <c:pt idx="17">
                  <c:v>99.049845971124228</c:v>
                </c:pt>
                <c:pt idx="18">
                  <c:v>99.350480644323198</c:v>
                </c:pt>
                <c:pt idx="19">
                  <c:v>101.09119251753702</c:v>
                </c:pt>
                <c:pt idx="20">
                  <c:v>105.79742419181235</c:v>
                </c:pt>
                <c:pt idx="21">
                  <c:v>110.15477118360985</c:v>
                </c:pt>
                <c:pt idx="22">
                  <c:v>114.7422336042757</c:v>
                </c:pt>
                <c:pt idx="23">
                  <c:v>112.90131017332887</c:v>
                </c:pt>
                <c:pt idx="24">
                  <c:v>114.06673347437182</c:v>
                </c:pt>
                <c:pt idx="25">
                  <c:v>107.88702074750398</c:v>
                </c:pt>
                <c:pt idx="26">
                  <c:v>108.47344393720076</c:v>
                </c:pt>
                <c:pt idx="27">
                  <c:v>109.41988642690123</c:v>
                </c:pt>
                <c:pt idx="28">
                  <c:v>108.99677096091749</c:v>
                </c:pt>
                <c:pt idx="29">
                  <c:v>108.95965556916454</c:v>
                </c:pt>
                <c:pt idx="30">
                  <c:v>106.25394351037374</c:v>
                </c:pt>
                <c:pt idx="31">
                  <c:v>103.52596221653118</c:v>
                </c:pt>
                <c:pt idx="32">
                  <c:v>105.48936644026278</c:v>
                </c:pt>
                <c:pt idx="33">
                  <c:v>104.6988085959247</c:v>
                </c:pt>
                <c:pt idx="34">
                  <c:v>104.76190476190474</c:v>
                </c:pt>
                <c:pt idx="35">
                  <c:v>106.07207809078425</c:v>
                </c:pt>
                <c:pt idx="36">
                  <c:v>109.12296329287754</c:v>
                </c:pt>
                <c:pt idx="37">
                  <c:v>108.64788627843967</c:v>
                </c:pt>
                <c:pt idx="38">
                  <c:v>112.46334855064394</c:v>
                </c:pt>
                <c:pt idx="39">
                  <c:v>110.8525405485655</c:v>
                </c:pt>
                <c:pt idx="40">
                  <c:v>108.5179824073043</c:v>
                </c:pt>
                <c:pt idx="41">
                  <c:v>109.75021341350258</c:v>
                </c:pt>
                <c:pt idx="42">
                  <c:v>109.45329027947889</c:v>
                </c:pt>
                <c:pt idx="43">
                  <c:v>111.14575214341387</c:v>
                </c:pt>
                <c:pt idx="44">
                  <c:v>111.25338677949745</c:v>
                </c:pt>
                <c:pt idx="45">
                  <c:v>109.40132873102475</c:v>
                </c:pt>
                <c:pt idx="46">
                  <c:v>110.48509817021119</c:v>
                </c:pt>
                <c:pt idx="47">
                  <c:v>111.43525219908696</c:v>
                </c:pt>
                <c:pt idx="48">
                  <c:v>112.26663697435326</c:v>
                </c:pt>
                <c:pt idx="49">
                  <c:v>115.13194521768177</c:v>
                </c:pt>
                <c:pt idx="50">
                  <c:v>115.61073377129496</c:v>
                </c:pt>
                <c:pt idx="51">
                  <c:v>114.08157963107301</c:v>
                </c:pt>
                <c:pt idx="52">
                  <c:v>113.0460602011654</c:v>
                </c:pt>
                <c:pt idx="53">
                  <c:v>113.52484875477859</c:v>
                </c:pt>
                <c:pt idx="54">
                  <c:v>114.98719518984524</c:v>
                </c:pt>
                <c:pt idx="55">
                  <c:v>116.50892625171659</c:v>
                </c:pt>
                <c:pt idx="56">
                  <c:v>116.24540697027057</c:v>
                </c:pt>
                <c:pt idx="57">
                  <c:v>114.25973351148721</c:v>
                </c:pt>
                <c:pt idx="58">
                  <c:v>113.9034257506588</c:v>
                </c:pt>
                <c:pt idx="59">
                  <c:v>115.36577218572542</c:v>
                </c:pt>
                <c:pt idx="60">
                  <c:v>117.47021489811824</c:v>
                </c:pt>
                <c:pt idx="61">
                  <c:v>113.8997142114835</c:v>
                </c:pt>
                <c:pt idx="62">
                  <c:v>112.62665627435698</c:v>
                </c:pt>
                <c:pt idx="63">
                  <c:v>111.13461752588798</c:v>
                </c:pt>
                <c:pt idx="64">
                  <c:v>113.69557955684222</c:v>
                </c:pt>
                <c:pt idx="65">
                  <c:v>115.78517611253385</c:v>
                </c:pt>
                <c:pt idx="66">
                  <c:v>115.62557992799614</c:v>
                </c:pt>
                <c:pt idx="67">
                  <c:v>115.65527224139851</c:v>
                </c:pt>
                <c:pt idx="68">
                  <c:v>116.2231377352188</c:v>
                </c:pt>
                <c:pt idx="69">
                  <c:v>115.52907990943844</c:v>
                </c:pt>
                <c:pt idx="70">
                  <c:v>115.90023382696803</c:v>
                </c:pt>
                <c:pt idx="71">
                  <c:v>116.69079167130607</c:v>
                </c:pt>
                <c:pt idx="72">
                  <c:v>116.79471476821436</c:v>
                </c:pt>
                <c:pt idx="73">
                  <c:v>115.19504138366182</c:v>
                </c:pt>
                <c:pt idx="74">
                  <c:v>115.48454143933489</c:v>
                </c:pt>
                <c:pt idx="75">
                  <c:v>115.59959915376905</c:v>
                </c:pt>
                <c:pt idx="76">
                  <c:v>116.75759937646141</c:v>
                </c:pt>
                <c:pt idx="77">
                  <c:v>116.53490702594367</c:v>
                </c:pt>
                <c:pt idx="78">
                  <c:v>116.67223397542961</c:v>
                </c:pt>
                <c:pt idx="79">
                  <c:v>115.13565675685706</c:v>
                </c:pt>
                <c:pt idx="80">
                  <c:v>114.56779126303678</c:v>
                </c:pt>
                <c:pt idx="81">
                  <c:v>113.94425268158706</c:v>
                </c:pt>
                <c:pt idx="82">
                  <c:v>114.61975281149093</c:v>
                </c:pt>
                <c:pt idx="83">
                  <c:v>115.88909920944215</c:v>
                </c:pt>
                <c:pt idx="84">
                  <c:v>114.68284897747097</c:v>
                </c:pt>
                <c:pt idx="85">
                  <c:v>114.50098355788145</c:v>
                </c:pt>
                <c:pt idx="86">
                  <c:v>114.95007979809226</c:v>
                </c:pt>
                <c:pt idx="87">
                  <c:v>115.64042608469731</c:v>
                </c:pt>
                <c:pt idx="88">
                  <c:v>114.97234903314404</c:v>
                </c:pt>
                <c:pt idx="89">
                  <c:v>114.41932969602493</c:v>
                </c:pt>
                <c:pt idx="90">
                  <c:v>113.83661804550347</c:v>
                </c:pt>
                <c:pt idx="91">
                  <c:v>112.96811787848419</c:v>
                </c:pt>
                <c:pt idx="92">
                  <c:v>114.45273354860261</c:v>
                </c:pt>
                <c:pt idx="93">
                  <c:v>115.03915673829937</c:v>
                </c:pt>
                <c:pt idx="94">
                  <c:v>115.75919533830678</c:v>
                </c:pt>
                <c:pt idx="95">
                  <c:v>116.2305608135694</c:v>
                </c:pt>
                <c:pt idx="96">
                  <c:v>114.78677207437924</c:v>
                </c:pt>
                <c:pt idx="97">
                  <c:v>115.70352225067735</c:v>
                </c:pt>
                <c:pt idx="98">
                  <c:v>115.87054151356566</c:v>
                </c:pt>
                <c:pt idx="99">
                  <c:v>115.69609917232677</c:v>
                </c:pt>
                <c:pt idx="100">
                  <c:v>117.62981108265598</c:v>
                </c:pt>
                <c:pt idx="101">
                  <c:v>119.77136918680176</c:v>
                </c:pt>
                <c:pt idx="102">
                  <c:v>120.47656163010801</c:v>
                </c:pt>
                <c:pt idx="103">
                  <c:v>119.89013844041123</c:v>
                </c:pt>
                <c:pt idx="104">
                  <c:v>120.5582154919645</c:v>
                </c:pt>
                <c:pt idx="105">
                  <c:v>120.1944846527855</c:v>
                </c:pt>
                <c:pt idx="106">
                  <c:v>119.6340422373158</c:v>
                </c:pt>
                <c:pt idx="107">
                  <c:v>119.78621534350296</c:v>
                </c:pt>
                <c:pt idx="108">
                  <c:v>118.69502282596594</c:v>
                </c:pt>
                <c:pt idx="109">
                  <c:v>117.993541921835</c:v>
                </c:pt>
                <c:pt idx="110">
                  <c:v>117.25494562595109</c:v>
                </c:pt>
                <c:pt idx="111">
                  <c:v>119.20721523215678</c:v>
                </c:pt>
                <c:pt idx="112">
                  <c:v>120.61760011876925</c:v>
                </c:pt>
                <c:pt idx="113">
                  <c:v>119.71940763834763</c:v>
                </c:pt>
                <c:pt idx="114">
                  <c:v>120.72523475485282</c:v>
                </c:pt>
                <c:pt idx="115">
                  <c:v>121.33392717960139</c:v>
                </c:pt>
                <c:pt idx="116">
                  <c:v>123.39011988271535</c:v>
                </c:pt>
                <c:pt idx="117">
                  <c:v>123.02267750436104</c:v>
                </c:pt>
                <c:pt idx="118">
                  <c:v>123.82436996622499</c:v>
                </c:pt>
                <c:pt idx="119">
                  <c:v>122.74431206621385</c:v>
                </c:pt>
                <c:pt idx="120">
                  <c:v>124.10644694354748</c:v>
                </c:pt>
                <c:pt idx="121">
                  <c:v>125.14196637345508</c:v>
                </c:pt>
                <c:pt idx="122">
                  <c:v>128.30048621163198</c:v>
                </c:pt>
                <c:pt idx="123">
                  <c:v>132.38689084363284</c:v>
                </c:pt>
                <c:pt idx="124">
                  <c:v>130.18594811268233</c:v>
                </c:pt>
                <c:pt idx="125">
                  <c:v>129.04650558586644</c:v>
                </c:pt>
                <c:pt idx="126">
                  <c:v>130.33440967969418</c:v>
                </c:pt>
                <c:pt idx="127">
                  <c:v>129.50673644360316</c:v>
                </c:pt>
                <c:pt idx="128">
                  <c:v>133.84181420034889</c:v>
                </c:pt>
                <c:pt idx="129">
                  <c:v>134.55442972200572</c:v>
                </c:pt>
                <c:pt idx="130">
                  <c:v>133.55602568385109</c:v>
                </c:pt>
                <c:pt idx="131">
                  <c:v>133.25167947147679</c:v>
                </c:pt>
                <c:pt idx="132">
                  <c:v>133.31477563745685</c:v>
                </c:pt>
                <c:pt idx="133">
                  <c:v>132.92877556322605</c:v>
                </c:pt>
                <c:pt idx="134">
                  <c:v>135.69758378799688</c:v>
                </c:pt>
                <c:pt idx="135">
                  <c:v>133.830679582823</c:v>
                </c:pt>
                <c:pt idx="136">
                  <c:v>131.25858293434288</c:v>
                </c:pt>
                <c:pt idx="137">
                  <c:v>129.88160190030806</c:v>
                </c:pt>
                <c:pt idx="138">
                  <c:v>132.59844857662472</c:v>
                </c:pt>
                <c:pt idx="139">
                  <c:v>130.58679434361429</c:v>
                </c:pt>
                <c:pt idx="140">
                  <c:v>130.83546746835913</c:v>
                </c:pt>
                <c:pt idx="141">
                  <c:v>133.91975652303009</c:v>
                </c:pt>
                <c:pt idx="142">
                  <c:v>135.28560293953902</c:v>
                </c:pt>
                <c:pt idx="143">
                  <c:v>136.39906469212781</c:v>
                </c:pt>
                <c:pt idx="144">
                  <c:v>133.12548713951676</c:v>
                </c:pt>
                <c:pt idx="145">
                  <c:v>132.49081394054113</c:v>
                </c:pt>
                <c:pt idx="146">
                  <c:v>139.79141149834834</c:v>
                </c:pt>
                <c:pt idx="147">
                  <c:v>139.13446906432097</c:v>
                </c:pt>
                <c:pt idx="148">
                  <c:v>142.69012359425452</c:v>
                </c:pt>
                <c:pt idx="149">
                  <c:v>147.22191292729093</c:v>
                </c:pt>
                <c:pt idx="150">
                  <c:v>149.98329807371118</c:v>
                </c:pt>
                <c:pt idx="151">
                  <c:v>149.24099023865199</c:v>
                </c:pt>
                <c:pt idx="152">
                  <c:v>150.01670192628882</c:v>
                </c:pt>
                <c:pt idx="153">
                  <c:v>155.25739524180676</c:v>
                </c:pt>
                <c:pt idx="154">
                  <c:v>150.94087518093752</c:v>
                </c:pt>
                <c:pt idx="155">
                  <c:v>151.31202909846712</c:v>
                </c:pt>
                <c:pt idx="156">
                  <c:v>146.98808595924729</c:v>
                </c:pt>
                <c:pt idx="157">
                  <c:v>142.86085439631816</c:v>
                </c:pt>
                <c:pt idx="158">
                  <c:v>142.89796978807109</c:v>
                </c:pt>
                <c:pt idx="159">
                  <c:v>139.30891140555988</c:v>
                </c:pt>
                <c:pt idx="160">
                  <c:v>138.20658427049696</c:v>
                </c:pt>
                <c:pt idx="161">
                  <c:v>137.54964183646959</c:v>
                </c:pt>
                <c:pt idx="162">
                  <c:v>140.68218090041941</c:v>
                </c:pt>
                <c:pt idx="163">
                  <c:v>142.91281594477229</c:v>
                </c:pt>
                <c:pt idx="164">
                  <c:v>143.42500835096314</c:v>
                </c:pt>
                <c:pt idx="165">
                  <c:v>143.01673904168058</c:v>
                </c:pt>
                <c:pt idx="166">
                  <c:v>140.73785398804884</c:v>
                </c:pt>
                <c:pt idx="167" formatCode="0">
                  <c:v>141.70656571280108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044-411F-BCF9-756A08FBD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5945327"/>
        <c:axId val="2105941167"/>
      </c:lineChart>
      <c:catAx>
        <c:axId val="210594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2105941167"/>
        <c:crosses val="max"/>
        <c:auto val="1"/>
        <c:lblAlgn val="ctr"/>
        <c:lblOffset val="100"/>
        <c:noMultiLvlLbl val="0"/>
      </c:catAx>
      <c:valAx>
        <c:axId val="2105941167"/>
        <c:scaling>
          <c:orientation val="maxMin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/>
                  <a:t>Preis für 1 EUR (2010 = 100)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2105945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648572683298104"/>
          <c:y val="2.0273691644493313E-2"/>
          <c:w val="0.67260979102569074"/>
          <c:h val="0.13318027494318577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00"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de-DE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0.91305</cdr:x>
      <cdr:y>0.36493</cdr:y>
    </cdr:from>
    <cdr:to>
      <cdr:x>0.93649</cdr:x>
      <cdr:y>0.84767</cdr:y>
    </cdr:to>
    <cdr:sp macro="" textlink="">
      <cdr:nvSpPr>
        <cdr:cNvPr id="2" name="Pfeil nach unten 1"/>
        <cdr:cNvSpPr/>
      </cdr:nvSpPr>
      <cdr:spPr>
        <a:xfrm xmlns:a="http://schemas.openxmlformats.org/drawingml/2006/main">
          <a:off x="5609437" y="1143011"/>
          <a:ext cx="144000" cy="1512000"/>
        </a:xfrm>
        <a:prstGeom xmlns:a="http://schemas.openxmlformats.org/drawingml/2006/main" prst="downArrow">
          <a:avLst/>
        </a:prstGeom>
        <a:solidFill xmlns:a="http://schemas.openxmlformats.org/drawingml/2006/main">
          <a:srgbClr val="C00000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0.91299</cdr:x>
      <cdr:y>0.03244</cdr:y>
    </cdr:from>
    <cdr:to>
      <cdr:x>0.93643</cdr:x>
      <cdr:y>0.30816</cdr:y>
    </cdr:to>
    <cdr:sp macro="" textlink="">
      <cdr:nvSpPr>
        <cdr:cNvPr id="3" name="Pfeil nach unten 2"/>
        <cdr:cNvSpPr/>
      </cdr:nvSpPr>
      <cdr:spPr>
        <a:xfrm xmlns:a="http://schemas.openxmlformats.org/drawingml/2006/main" rot="10800000">
          <a:off x="5609075" y="101607"/>
          <a:ext cx="144000" cy="863593"/>
        </a:xfrm>
        <a:prstGeom xmlns:a="http://schemas.openxmlformats.org/drawingml/2006/main" prst="downArrow">
          <a:avLst/>
        </a:prstGeom>
        <a:solidFill xmlns:a="http://schemas.openxmlformats.org/drawingml/2006/main">
          <a:srgbClr val="2759A5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0.92749</cdr:x>
      <cdr:y>0</cdr:y>
    </cdr:from>
    <cdr:to>
      <cdr:x>1</cdr:x>
      <cdr:y>0.33005</cdr:y>
    </cdr:to>
    <cdr:sp macro="" textlink="">
      <cdr:nvSpPr>
        <cdr:cNvPr id="4" name="Textfeld 3"/>
        <cdr:cNvSpPr txBox="1"/>
      </cdr:nvSpPr>
      <cdr:spPr>
        <a:xfrm xmlns:a="http://schemas.openxmlformats.org/drawingml/2006/main" rot="16200000">
          <a:off x="5426014" y="272137"/>
          <a:ext cx="989749" cy="4454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de-DE" sz="1000" b="1" dirty="0">
              <a:latin typeface="Arial" panose="020B0604020202020204" pitchFamily="34" charset="0"/>
              <a:cs typeface="Arial" panose="020B0604020202020204" pitchFamily="34" charset="0"/>
            </a:rPr>
            <a:t>Aufwertung</a:t>
          </a:r>
        </a:p>
        <a:p xmlns:a="http://schemas.openxmlformats.org/drawingml/2006/main">
          <a:pPr algn="ctr"/>
          <a:r>
            <a:rPr lang="de-DE" sz="1000" b="1" dirty="0" err="1">
              <a:latin typeface="Arial" panose="020B0604020202020204" pitchFamily="34" charset="0"/>
              <a:cs typeface="Arial" panose="020B0604020202020204" pitchFamily="34" charset="0"/>
            </a:rPr>
            <a:t>ggü</a:t>
          </a:r>
          <a:r>
            <a:rPr lang="de-DE" sz="1000" b="1" dirty="0">
              <a:latin typeface="Arial" panose="020B0604020202020204" pitchFamily="34" charset="0"/>
              <a:cs typeface="Arial" panose="020B0604020202020204" pitchFamily="34" charset="0"/>
            </a:rPr>
            <a:t>. EUR</a:t>
          </a:r>
        </a:p>
      </cdr:txBody>
    </cdr:sp>
  </cdr:relSizeAnchor>
  <cdr:relSizeAnchor xmlns:cdr="http://schemas.openxmlformats.org/drawingml/2006/chartDrawing">
    <cdr:from>
      <cdr:x>0.92668</cdr:x>
      <cdr:y>0.41822</cdr:y>
    </cdr:from>
    <cdr:to>
      <cdr:x>0.99173</cdr:x>
      <cdr:y>0.7481</cdr:y>
    </cdr:to>
    <cdr:sp macro="" textlink="">
      <cdr:nvSpPr>
        <cdr:cNvPr id="5" name="Textfeld 1"/>
        <cdr:cNvSpPr txBox="1"/>
      </cdr:nvSpPr>
      <cdr:spPr>
        <a:xfrm xmlns:a="http://schemas.openxmlformats.org/drawingml/2006/main" rot="16200000">
          <a:off x="5376394" y="1626717"/>
          <a:ext cx="1033221" cy="3996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1000" b="1" dirty="0">
              <a:latin typeface="Arial" panose="020B0604020202020204" pitchFamily="34" charset="0"/>
              <a:cs typeface="Arial" panose="020B0604020202020204" pitchFamily="34" charset="0"/>
            </a:rPr>
            <a:t>Abwertung</a:t>
          </a:r>
        </a:p>
        <a:p xmlns:a="http://schemas.openxmlformats.org/drawingml/2006/main">
          <a:pPr algn="ctr"/>
          <a:r>
            <a:rPr lang="de-DE" sz="1000" b="1" dirty="0" err="1">
              <a:latin typeface="Arial" panose="020B0604020202020204" pitchFamily="34" charset="0"/>
              <a:cs typeface="Arial" panose="020B0604020202020204" pitchFamily="34" charset="0"/>
            </a:rPr>
            <a:t>ggü</a:t>
          </a:r>
          <a:r>
            <a:rPr lang="de-DE" sz="1000" b="1" dirty="0">
              <a:latin typeface="Arial" panose="020B0604020202020204" pitchFamily="34" charset="0"/>
              <a:cs typeface="Arial" panose="020B0604020202020204" pitchFamily="34" charset="0"/>
            </a:rPr>
            <a:t>. EUR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EA6D6-6677-4CE4-8E64-020125F5EB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8288" y="1143000"/>
            <a:ext cx="6321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ECB04-2425-449D-8990-3509BF0A5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60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1pPr>
    <a:lvl2pPr marL="222611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2pPr>
    <a:lvl3pPr marL="445221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3pPr>
    <a:lvl4pPr marL="667832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4pPr>
    <a:lvl5pPr marL="890443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5pPr>
    <a:lvl6pPr marL="1113053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6pPr>
    <a:lvl7pPr marL="1335664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7pPr>
    <a:lvl8pPr marL="1558275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8pPr>
    <a:lvl9pPr marL="1780885" algn="l" defTabSz="445221" rtl="0" eaLnBrk="1" latinLnBrk="0" hangingPunct="1">
      <a:defRPr sz="5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8288" y="1143000"/>
            <a:ext cx="63214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ECB04-2425-449D-8990-3509BF0A5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26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953" y="490774"/>
            <a:ext cx="4607719" cy="1044022"/>
          </a:xfrm>
        </p:spPr>
        <p:txBody>
          <a:bodyPr anchor="b"/>
          <a:lstStyle>
            <a:lvl1pPr algn="ctr">
              <a:defRPr sz="26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953" y="1575058"/>
            <a:ext cx="4607719" cy="724013"/>
          </a:xfrm>
        </p:spPr>
        <p:txBody>
          <a:bodyPr/>
          <a:lstStyle>
            <a:lvl1pPr marL="0" indent="0" algn="ctr">
              <a:buNone/>
              <a:defRPr sz="1050"/>
            </a:lvl1pPr>
            <a:lvl2pPr marL="199934" indent="0" algn="ctr">
              <a:buNone/>
              <a:defRPr sz="875"/>
            </a:lvl2pPr>
            <a:lvl3pPr marL="399867" indent="0" algn="ctr">
              <a:buNone/>
              <a:defRPr sz="787"/>
            </a:lvl3pPr>
            <a:lvl4pPr marL="599801" indent="0" algn="ctr">
              <a:buNone/>
              <a:defRPr sz="700"/>
            </a:lvl4pPr>
            <a:lvl5pPr marL="799734" indent="0" algn="ctr">
              <a:buNone/>
              <a:defRPr sz="700"/>
            </a:lvl5pPr>
            <a:lvl6pPr marL="999668" indent="0" algn="ctr">
              <a:buNone/>
              <a:defRPr sz="700"/>
            </a:lvl6pPr>
            <a:lvl7pPr marL="1199601" indent="0" algn="ctr">
              <a:buNone/>
              <a:defRPr sz="700"/>
            </a:lvl7pPr>
            <a:lvl8pPr marL="1399535" indent="0" algn="ctr">
              <a:buNone/>
              <a:defRPr sz="700"/>
            </a:lvl8pPr>
            <a:lvl9pPr marL="1599468" indent="0" algn="ctr">
              <a:buNone/>
              <a:defRPr sz="7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2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0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96532" y="159658"/>
            <a:ext cx="1324719" cy="25413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374" y="159658"/>
            <a:ext cx="3897362" cy="25413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7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4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74" y="747615"/>
            <a:ext cx="5298877" cy="1247412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74" y="2006828"/>
            <a:ext cx="5298877" cy="655985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19993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2pPr>
            <a:lvl3pPr marL="399867" indent="0">
              <a:buNone/>
              <a:defRPr sz="787">
                <a:solidFill>
                  <a:schemeClr val="tx1">
                    <a:tint val="75000"/>
                  </a:schemeClr>
                </a:solidFill>
              </a:defRPr>
            </a:lvl3pPr>
            <a:lvl4pPr marL="5998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79973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99966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1996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3995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59946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87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74" y="798289"/>
            <a:ext cx="2611041" cy="190270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0210" y="798289"/>
            <a:ext cx="2611041" cy="190270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74" y="159658"/>
            <a:ext cx="5298877" cy="57962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75" y="735120"/>
            <a:ext cx="2599041" cy="360271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199934" indent="0">
              <a:buNone/>
              <a:defRPr sz="875" b="1"/>
            </a:lvl2pPr>
            <a:lvl3pPr marL="399867" indent="0">
              <a:buNone/>
              <a:defRPr sz="787" b="1"/>
            </a:lvl3pPr>
            <a:lvl4pPr marL="599801" indent="0">
              <a:buNone/>
              <a:defRPr sz="700" b="1"/>
            </a:lvl4pPr>
            <a:lvl5pPr marL="799734" indent="0">
              <a:buNone/>
              <a:defRPr sz="700" b="1"/>
            </a:lvl5pPr>
            <a:lvl6pPr marL="999668" indent="0">
              <a:buNone/>
              <a:defRPr sz="700" b="1"/>
            </a:lvl6pPr>
            <a:lvl7pPr marL="1199601" indent="0">
              <a:buNone/>
              <a:defRPr sz="700" b="1"/>
            </a:lvl7pPr>
            <a:lvl8pPr marL="1399535" indent="0">
              <a:buNone/>
              <a:defRPr sz="700" b="1"/>
            </a:lvl8pPr>
            <a:lvl9pPr marL="1599468" indent="0">
              <a:buNone/>
              <a:defRPr sz="7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175" y="1095390"/>
            <a:ext cx="2599041" cy="161115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0210" y="735120"/>
            <a:ext cx="2611841" cy="360271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199934" indent="0">
              <a:buNone/>
              <a:defRPr sz="875" b="1"/>
            </a:lvl2pPr>
            <a:lvl3pPr marL="399867" indent="0">
              <a:buNone/>
              <a:defRPr sz="787" b="1"/>
            </a:lvl3pPr>
            <a:lvl4pPr marL="599801" indent="0">
              <a:buNone/>
              <a:defRPr sz="700" b="1"/>
            </a:lvl4pPr>
            <a:lvl5pPr marL="799734" indent="0">
              <a:buNone/>
              <a:defRPr sz="700" b="1"/>
            </a:lvl5pPr>
            <a:lvl6pPr marL="999668" indent="0">
              <a:buNone/>
              <a:defRPr sz="700" b="1"/>
            </a:lvl6pPr>
            <a:lvl7pPr marL="1199601" indent="0">
              <a:buNone/>
              <a:defRPr sz="700" b="1"/>
            </a:lvl7pPr>
            <a:lvl8pPr marL="1399535" indent="0">
              <a:buNone/>
              <a:defRPr sz="700" b="1"/>
            </a:lvl8pPr>
            <a:lvl9pPr marL="1599468" indent="0">
              <a:buNone/>
              <a:defRPr sz="7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0210" y="1095390"/>
            <a:ext cx="2611841" cy="161115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03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75" y="199919"/>
            <a:ext cx="1981479" cy="699717"/>
          </a:xfrm>
        </p:spPr>
        <p:txBody>
          <a:bodyPr anchor="b"/>
          <a:lstStyle>
            <a:lvl1pPr>
              <a:defRPr sz="139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41" y="431770"/>
            <a:ext cx="3110210" cy="2131083"/>
          </a:xfrm>
        </p:spPr>
        <p:txBody>
          <a:bodyPr/>
          <a:lstStyle>
            <a:lvl1pPr>
              <a:defRPr sz="1399"/>
            </a:lvl1pPr>
            <a:lvl2pPr>
              <a:defRPr sz="1224"/>
            </a:lvl2pPr>
            <a:lvl3pPr>
              <a:defRPr sz="1050"/>
            </a:lvl3pPr>
            <a:lvl4pPr>
              <a:defRPr sz="875"/>
            </a:lvl4pPr>
            <a:lvl5pPr>
              <a:defRPr sz="875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175" y="899636"/>
            <a:ext cx="1981479" cy="1666688"/>
          </a:xfrm>
        </p:spPr>
        <p:txBody>
          <a:bodyPr/>
          <a:lstStyle>
            <a:lvl1pPr marL="0" indent="0">
              <a:buNone/>
              <a:defRPr sz="700"/>
            </a:lvl1pPr>
            <a:lvl2pPr marL="199934" indent="0">
              <a:buNone/>
              <a:defRPr sz="612"/>
            </a:lvl2pPr>
            <a:lvl3pPr marL="399867" indent="0">
              <a:buNone/>
              <a:defRPr sz="525"/>
            </a:lvl3pPr>
            <a:lvl4pPr marL="599801" indent="0">
              <a:buNone/>
              <a:defRPr sz="437"/>
            </a:lvl4pPr>
            <a:lvl5pPr marL="799734" indent="0">
              <a:buNone/>
              <a:defRPr sz="437"/>
            </a:lvl5pPr>
            <a:lvl6pPr marL="999668" indent="0">
              <a:buNone/>
              <a:defRPr sz="437"/>
            </a:lvl6pPr>
            <a:lvl7pPr marL="1199601" indent="0">
              <a:buNone/>
              <a:defRPr sz="437"/>
            </a:lvl7pPr>
            <a:lvl8pPr marL="1399535" indent="0">
              <a:buNone/>
              <a:defRPr sz="437"/>
            </a:lvl8pPr>
            <a:lvl9pPr marL="1599468" indent="0">
              <a:buNone/>
              <a:defRPr sz="43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75" y="199919"/>
            <a:ext cx="1981479" cy="699717"/>
          </a:xfrm>
        </p:spPr>
        <p:txBody>
          <a:bodyPr anchor="b"/>
          <a:lstStyle>
            <a:lvl1pPr>
              <a:defRPr sz="139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1841" y="431770"/>
            <a:ext cx="3110210" cy="2131083"/>
          </a:xfrm>
        </p:spPr>
        <p:txBody>
          <a:bodyPr anchor="t"/>
          <a:lstStyle>
            <a:lvl1pPr marL="0" indent="0">
              <a:buNone/>
              <a:defRPr sz="1399"/>
            </a:lvl1pPr>
            <a:lvl2pPr marL="199934" indent="0">
              <a:buNone/>
              <a:defRPr sz="1224"/>
            </a:lvl2pPr>
            <a:lvl3pPr marL="399867" indent="0">
              <a:buNone/>
              <a:defRPr sz="1050"/>
            </a:lvl3pPr>
            <a:lvl4pPr marL="599801" indent="0">
              <a:buNone/>
              <a:defRPr sz="875"/>
            </a:lvl4pPr>
            <a:lvl5pPr marL="799734" indent="0">
              <a:buNone/>
              <a:defRPr sz="875"/>
            </a:lvl5pPr>
            <a:lvl6pPr marL="999668" indent="0">
              <a:buNone/>
              <a:defRPr sz="875"/>
            </a:lvl6pPr>
            <a:lvl7pPr marL="1199601" indent="0">
              <a:buNone/>
              <a:defRPr sz="875"/>
            </a:lvl7pPr>
            <a:lvl8pPr marL="1399535" indent="0">
              <a:buNone/>
              <a:defRPr sz="875"/>
            </a:lvl8pPr>
            <a:lvl9pPr marL="1599468" indent="0">
              <a:buNone/>
              <a:defRPr sz="87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175" y="899636"/>
            <a:ext cx="1981479" cy="1666688"/>
          </a:xfrm>
        </p:spPr>
        <p:txBody>
          <a:bodyPr/>
          <a:lstStyle>
            <a:lvl1pPr marL="0" indent="0">
              <a:buNone/>
              <a:defRPr sz="700"/>
            </a:lvl1pPr>
            <a:lvl2pPr marL="199934" indent="0">
              <a:buNone/>
              <a:defRPr sz="612"/>
            </a:lvl2pPr>
            <a:lvl3pPr marL="399867" indent="0">
              <a:buNone/>
              <a:defRPr sz="525"/>
            </a:lvl3pPr>
            <a:lvl4pPr marL="599801" indent="0">
              <a:buNone/>
              <a:defRPr sz="437"/>
            </a:lvl4pPr>
            <a:lvl5pPr marL="799734" indent="0">
              <a:buNone/>
              <a:defRPr sz="437"/>
            </a:lvl5pPr>
            <a:lvl6pPr marL="999668" indent="0">
              <a:buNone/>
              <a:defRPr sz="437"/>
            </a:lvl6pPr>
            <a:lvl7pPr marL="1199601" indent="0">
              <a:buNone/>
              <a:defRPr sz="437"/>
            </a:lvl7pPr>
            <a:lvl8pPr marL="1399535" indent="0">
              <a:buNone/>
              <a:defRPr sz="437"/>
            </a:lvl8pPr>
            <a:lvl9pPr marL="1599468" indent="0">
              <a:buNone/>
              <a:defRPr sz="43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4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374" y="159658"/>
            <a:ext cx="5298877" cy="579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374" y="798289"/>
            <a:ext cx="5298877" cy="190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2374" y="2779432"/>
            <a:ext cx="1382316" cy="159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D6FE-8CC0-4628-8926-D40211E61A6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5076" y="2779432"/>
            <a:ext cx="2073473" cy="159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8935" y="2779432"/>
            <a:ext cx="1382316" cy="159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756A-9D57-4594-9DCC-6D234DACE1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2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9867" rtl="0" eaLnBrk="1" latinLnBrk="0" hangingPunct="1">
        <a:lnSpc>
          <a:spcPct val="90000"/>
        </a:lnSpc>
        <a:spcBef>
          <a:spcPct val="0"/>
        </a:spcBef>
        <a:buNone/>
        <a:defRPr sz="1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967" indent="-99967" algn="l" defTabSz="39986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299900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99834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99767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4pPr>
      <a:lvl5pPr marL="899701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5pPr>
      <a:lvl6pPr marL="1099635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6pPr>
      <a:lvl7pPr marL="1299568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7pPr>
      <a:lvl8pPr marL="1499502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8pPr>
      <a:lvl9pPr marL="1699435" indent="-99967" algn="l" defTabSz="399867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1pPr>
      <a:lvl2pPr marL="199934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2pPr>
      <a:lvl3pPr marL="399867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3pPr>
      <a:lvl4pPr marL="599801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4pPr>
      <a:lvl5pPr marL="799734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5pPr>
      <a:lvl6pPr marL="999668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6pPr>
      <a:lvl7pPr marL="1199601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7pPr>
      <a:lvl8pPr marL="1399535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8pPr>
      <a:lvl9pPr marL="1599468" algn="l" defTabSz="399867" rtl="0" eaLnBrk="1" latinLnBrk="0" hangingPunct="1">
        <a:defRPr sz="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17288"/>
              </p:ext>
            </p:extLst>
          </p:nvPr>
        </p:nvGraphicFramePr>
        <p:xfrm>
          <a:off x="0" y="-1"/>
          <a:ext cx="6143626" cy="299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35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Benutzerdefiniert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Gräfe</dc:creator>
  <cp:lastModifiedBy>Simon Gräfe</cp:lastModifiedBy>
  <cp:revision>10</cp:revision>
  <dcterms:created xsi:type="dcterms:W3CDTF">2024-01-15T14:10:38Z</dcterms:created>
  <dcterms:modified xsi:type="dcterms:W3CDTF">2024-01-19T12:50:49Z</dcterms:modified>
</cp:coreProperties>
</file>