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A7B7-F820-E99D-4178-B482C806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51FD5-8E62-151C-5095-2780B9E4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A4B9E-DCC3-3F63-35A2-6763882E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1C35-4836-EAFE-D73B-D714FE72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FEC3-F027-6726-D304-6DB5EE27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6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9DA2-044F-92CC-9A52-14D0386B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BA0CD-6CB9-4F93-B4E0-7DEE834E1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C563-4B09-7F97-51BD-D3E40837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7709-2FB6-21F2-FDC1-4D935331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C2B5-ABDE-A26A-4A2A-D46CC6D8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7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B2012-F46E-FDDD-94C8-94B2B2F12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45903-9AF2-FC44-4FF2-7ADB2E68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D757-BC1E-A642-FBEE-802A1936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4044-63B7-F235-29C4-BC156C4C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A2A0-820B-9E7F-0AC3-1B9452F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0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8A9E-522B-E11D-7E15-282726C2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1232-EAC9-E44E-8C3F-ADF5C03B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5EA5-0111-E829-08D3-AC761214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F19A-BAD3-77A1-1063-C0CB960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5AAFE-D6B3-88B1-84EA-804A9F83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47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FC67-C5E8-557F-32B6-1C8503A6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64C3E-9BE9-44EC-D597-70B0F5E1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DF599-08AB-0DB6-5BE2-22322402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7A72B-C414-038D-ADA0-AB1FB1D8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D28B-EF91-24D5-3539-D111D062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5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6006-C190-29BD-9737-5DD49F5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CDE5-1CCE-7699-C6BE-DD890075F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C6486-E032-91FE-B99F-1E1578D7E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12067-E867-73E7-EC24-2F4F8F7A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BD9B5-A40B-2A0D-DC64-772DC0A1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62A30-1469-B9CA-C6F9-70CB470A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421F-8AA0-3C6F-3222-69FF3153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5F39B-8EE4-3769-8AE4-FA43C8788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1301B-9650-39ED-89B0-22EEDC0B5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95066-758A-C694-9336-7C15D28C1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F3762-5CE9-1E87-8906-053389625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77D28-A889-1162-93E8-60338B3A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39BE6-8107-8CF6-ACAA-3F9E8F96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4FBB0-244F-44CB-B18A-B3DD4638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6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A0F4-6564-1A85-C201-70FFAEB5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453E9-921A-F3DF-C52A-812AEAA4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24A5C-FD17-4CEC-B90A-1E53FC9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D0F88-FAF5-A621-7A69-46C65740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29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52863-9D29-DFDA-DF41-895A8A08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5A848-F4FC-6ADD-EC77-0925C5EA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9AA32-1EBC-42A0-68CC-B3604FDB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3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41C5-CE66-650C-A433-D853C800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7CA9-2198-8643-CC70-AF395000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75F76-A631-BA75-D54B-D48320F2B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CDFD8-614E-84E5-F3C3-40BD8E1F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8C6CB-621B-E4A5-A9E0-28BE70BF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7FC31-5CD8-97E2-E3F2-9263AFD2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58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9196-90CD-39DA-7DB0-60D3FF76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270D7-15D5-DE47-21CA-6FD6D0160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55A24-7ED8-17CA-D9DD-4E25C55E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9454E-532E-648F-4647-D9503048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46D42-E799-FC3E-7173-7510D519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67D5E-F7B0-5FE9-D120-2B3386CF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E5ACF-ACC1-962E-31D7-F7147F93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39C1F-C0BD-16B1-4E6E-BB1E1792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5839-F52D-0918-554E-97D2CCD0B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D72E7-BE15-4624-A43A-82B652DBC77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DB349-7D4B-609E-E94C-676F8BC20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F0AF-3C63-EDDB-B09D-9FE4B34CA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5F953-AD78-4656-8D3A-B47395035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0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399222-A13F-6D6B-4CC8-0148A0957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14" y="5796643"/>
            <a:ext cx="11729358" cy="898070"/>
          </a:xfrm>
        </p:spPr>
        <p:txBody>
          <a:bodyPr/>
          <a:lstStyle/>
          <a:p>
            <a:r>
              <a:rPr lang="en-US" dirty="0"/>
              <a:t>A dashboard that representing insights about order sales consists of two pages with a bookmark buttons to navigate between them and filters to apply conditions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75978-FEE6-9A92-D290-E2D3EC0F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41"/>
            <a:ext cx="10123714" cy="56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5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399222-A13F-6D6B-4CC8-0148A0957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321" y="146957"/>
            <a:ext cx="11729358" cy="898070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Question :</a:t>
            </a:r>
          </a:p>
          <a:p>
            <a:r>
              <a:rPr lang="en-GB" dirty="0"/>
              <a:t>From 2016-2021, which ORDER_YEAR had the lowest QUANTITY_SO0LD for Photography products?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3C0B2-2077-1317-80BD-E0DB0E07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0" y="1679643"/>
            <a:ext cx="7027899" cy="299032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06B3611-C8F5-FF49-F3E9-FC559E06BAE5}"/>
              </a:ext>
            </a:extLst>
          </p:cNvPr>
          <p:cNvSpPr txBox="1">
            <a:spLocks/>
          </p:cNvSpPr>
          <p:nvPr/>
        </p:nvSpPr>
        <p:spPr>
          <a:xfrm>
            <a:off x="360744" y="5335043"/>
            <a:ext cx="11470512" cy="104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visual we can see the sold quantity for photography by year from 2016 to 2021 excluding 2022 and the lowest quantity sold was 12K in year 2017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62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399222-A13F-6D6B-4CC8-0148A0957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321" y="146957"/>
            <a:ext cx="11729358" cy="89807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 Question :</a:t>
            </a:r>
          </a:p>
          <a:p>
            <a:r>
              <a:rPr lang="en-GB" dirty="0"/>
              <a:t>Which PRODUCT_LINE has the highest QUANTITY_SOLD?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6B3611-C8F5-FF49-F3E9-FC559E06BAE5}"/>
              </a:ext>
            </a:extLst>
          </p:cNvPr>
          <p:cNvSpPr txBox="1">
            <a:spLocks/>
          </p:cNvSpPr>
          <p:nvPr/>
        </p:nvSpPr>
        <p:spPr>
          <a:xfrm>
            <a:off x="360744" y="5486400"/>
            <a:ext cx="11470512" cy="898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visual we can see the sold quantity by product line and the highest quantity sold was .27M in the line of TV and Video Gaming.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633E9-D224-F850-65EE-F4CCDBF9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1" y="1596682"/>
            <a:ext cx="7987104" cy="318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399222-A13F-6D6B-4CC8-0148A0957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321" y="146957"/>
            <a:ext cx="11729358" cy="89807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 Question :</a:t>
            </a:r>
          </a:p>
          <a:p>
            <a:r>
              <a:rPr lang="en-GB" dirty="0"/>
              <a:t>Which EDUCATION of the loyalty members had the highest amount of QUANTITY_SOLD in 2020?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6B3611-C8F5-FF49-F3E9-FC559E06BAE5}"/>
              </a:ext>
            </a:extLst>
          </p:cNvPr>
          <p:cNvSpPr txBox="1">
            <a:spLocks/>
          </p:cNvSpPr>
          <p:nvPr/>
        </p:nvSpPr>
        <p:spPr>
          <a:xfrm>
            <a:off x="360744" y="5486400"/>
            <a:ext cx="11470512" cy="898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visual we can see the sold quantity by customer education level in 2020 and the highest quantity sold was 109K by Bachelor degree customers.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D0D04-6E78-E8AC-307C-0A2BB7BC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1" y="1393218"/>
            <a:ext cx="8716736" cy="36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3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399222-A13F-6D6B-4CC8-0148A0957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321" y="146957"/>
            <a:ext cx="11729358" cy="89807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Question :</a:t>
            </a:r>
          </a:p>
          <a:p>
            <a:r>
              <a:rPr lang="en-GB" dirty="0"/>
              <a:t>What is the CUSTOMER_NAME who provided the highest REVENUE in 2022?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6B3611-C8F5-FF49-F3E9-FC559E06BAE5}"/>
              </a:ext>
            </a:extLst>
          </p:cNvPr>
          <p:cNvSpPr txBox="1">
            <a:spLocks/>
          </p:cNvSpPr>
          <p:nvPr/>
        </p:nvSpPr>
        <p:spPr>
          <a:xfrm>
            <a:off x="360744" y="5486400"/>
            <a:ext cx="11470512" cy="898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visual we can see the Customer named Gil </a:t>
            </a:r>
            <a:r>
              <a:rPr lang="en-US" dirty="0" err="1"/>
              <a:t>Frever</a:t>
            </a:r>
            <a:r>
              <a:rPr lang="en-US" dirty="0"/>
              <a:t> made the highest revenue in 2022 equal to 39K.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36D8D-0A9D-D788-688E-C4BADEFB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1" y="1276795"/>
            <a:ext cx="8300070" cy="34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7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399222-A13F-6D6B-4CC8-0148A0957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321" y="146957"/>
            <a:ext cx="11729358" cy="58782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Additional Visualizations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6B3611-C8F5-FF49-F3E9-FC559E06BAE5}"/>
              </a:ext>
            </a:extLst>
          </p:cNvPr>
          <p:cNvSpPr txBox="1">
            <a:spLocks/>
          </p:cNvSpPr>
          <p:nvPr/>
        </p:nvSpPr>
        <p:spPr>
          <a:xfrm>
            <a:off x="360744" y="5119006"/>
            <a:ext cx="11470512" cy="1592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This View Visualize the following points:</a:t>
            </a:r>
          </a:p>
          <a:p>
            <a:pPr algn="l"/>
            <a:r>
              <a:rPr lang="en-GB" dirty="0"/>
              <a:t>- Percentage and values of Revenue vs Planned Revenue.</a:t>
            </a:r>
          </a:p>
          <a:p>
            <a:pPr algn="l"/>
            <a:r>
              <a:rPr lang="en-GB" dirty="0"/>
              <a:t> - Percentage and values of Quantity Sold vs Target Sales.</a:t>
            </a:r>
          </a:p>
          <a:p>
            <a:pPr algn="l"/>
            <a:r>
              <a:rPr lang="en-GB" dirty="0"/>
              <a:t>- Quantity Sold by Order Year and Quarter </a:t>
            </a:r>
            <a:r>
              <a:rPr lang="en-GB" dirty="0" err="1"/>
              <a:t>colored</a:t>
            </a:r>
            <a:r>
              <a:rPr lang="en-GB" dirty="0"/>
              <a:t> by Product Line</a:t>
            </a:r>
          </a:p>
          <a:p>
            <a:pPr algn="l"/>
            <a:r>
              <a:rPr lang="en-GB" dirty="0"/>
              <a:t>- Forecast and predict the expected quantity sold (Range accepted) for all products in Q2 2023 with confidence level 95% based on historical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7B3BC2-3A31-9B64-4CD5-AEC5CFFB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42" y="821720"/>
            <a:ext cx="9187543" cy="41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amira tantawy</dc:creator>
  <cp:lastModifiedBy>amira tantawy</cp:lastModifiedBy>
  <cp:revision>2</cp:revision>
  <dcterms:created xsi:type="dcterms:W3CDTF">2024-06-25T22:06:02Z</dcterms:created>
  <dcterms:modified xsi:type="dcterms:W3CDTF">2024-06-26T08:43:08Z</dcterms:modified>
</cp:coreProperties>
</file>