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B12"/>
    <a:srgbClr val="FCDD5D"/>
    <a:srgbClr val="005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5C031-852E-B800-020E-9F876D3C449E}" v="259" dt="2025-02-16T18:30:58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07846"/>
            <a:ext cx="9144000" cy="238760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8BB12"/>
                </a:solidFill>
                <a:latin typeface="Bahnschrift"/>
              </a:rPr>
              <a:t>Blackjack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9046" y="520173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8BB12"/>
                </a:solidFill>
                <a:latin typeface="Bahnschrift"/>
              </a:rPr>
              <a:t>Von Mina, Carl, Silas, Florian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284F0F4-2CE9-9209-15C8-5CCF2E110BA4}"/>
              </a:ext>
            </a:extLst>
          </p:cNvPr>
          <p:cNvSpPr/>
          <p:nvPr/>
        </p:nvSpPr>
        <p:spPr>
          <a:xfrm>
            <a:off x="7586" y="1897746"/>
            <a:ext cx="12191952" cy="181735"/>
          </a:xfrm>
          <a:prstGeom prst="rect">
            <a:avLst/>
          </a:prstGeom>
          <a:solidFill>
            <a:srgbClr val="F8BB12"/>
          </a:solidFill>
          <a:ln>
            <a:solidFill>
              <a:srgbClr val="F8BB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2759D810-0257-3032-12D5-CF0874BB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900000">
            <a:off x="217483" y="213983"/>
            <a:ext cx="4944903" cy="3367940"/>
          </a:xfrm>
          <a:prstGeom prst="rect">
            <a:avLst/>
          </a:prstGeom>
        </p:spPr>
      </p:pic>
      <p:pic>
        <p:nvPicPr>
          <p:cNvPr id="8" name="Grafik 7" descr="Ein Bild, das Menschliches Gesicht, Lächeln, Vorderkopf, Porträt enthält.&#10;&#10;KI-generierte Inhalte können fehlerhaft sein.">
            <a:extLst>
              <a:ext uri="{FF2B5EF4-FFF2-40B4-BE49-F238E27FC236}">
                <a16:creationId xmlns:a16="http://schemas.microsoft.com/office/drawing/2014/main" id="{6A488B95-0C80-6907-AA71-0A57AE52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196" y="296726"/>
            <a:ext cx="1389767" cy="142004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B1CF4-620E-A8E5-F26B-FDC43A2DDBF7}"/>
              </a:ext>
            </a:extLst>
          </p:cNvPr>
          <p:cNvSpPr txBox="1"/>
          <p:nvPr/>
        </p:nvSpPr>
        <p:spPr>
          <a:xfrm>
            <a:off x="8092112" y="525192"/>
            <a:ext cx="385562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6600" dirty="0">
                <a:solidFill>
                  <a:srgbClr val="F8BB12"/>
                </a:solidFill>
                <a:latin typeface="Bahnschrift"/>
                <a:ea typeface="+mj-ea"/>
                <a:cs typeface="+mj-cs"/>
              </a:rPr>
              <a:t>10000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07BE816-D66B-6EA7-1FDF-DE604FEAF37F}"/>
              </a:ext>
            </a:extLst>
          </p:cNvPr>
          <p:cNvSpPr/>
          <p:nvPr/>
        </p:nvSpPr>
        <p:spPr>
          <a:xfrm>
            <a:off x="853734" y="3726915"/>
            <a:ext cx="3201438" cy="2290846"/>
          </a:xfrm>
          <a:prstGeom prst="rect">
            <a:avLst/>
          </a:prstGeom>
          <a:solidFill>
            <a:srgbClr val="00541D"/>
          </a:solidFill>
          <a:ln>
            <a:solidFill>
              <a:srgbClr val="0054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rgbClr val="F8BB12"/>
                </a:solidFill>
              </a:rPr>
              <a:t>Frontend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02A35B-7646-D06E-5486-8C0B1B93E34F}"/>
              </a:ext>
            </a:extLst>
          </p:cNvPr>
          <p:cNvSpPr/>
          <p:nvPr/>
        </p:nvSpPr>
        <p:spPr>
          <a:xfrm>
            <a:off x="8134534" y="3726722"/>
            <a:ext cx="3200428" cy="2282293"/>
          </a:xfrm>
          <a:prstGeom prst="rect">
            <a:avLst/>
          </a:prstGeom>
          <a:solidFill>
            <a:srgbClr val="00541D"/>
          </a:solidFill>
          <a:ln>
            <a:solidFill>
              <a:srgbClr val="0054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600" dirty="0">
                <a:solidFill>
                  <a:srgbClr val="F8BB12"/>
                </a:solidFill>
              </a:rPr>
              <a:t>Backend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259165-97CA-4946-AE07-E82553E5234B}"/>
              </a:ext>
            </a:extLst>
          </p:cNvPr>
          <p:cNvSpPr/>
          <p:nvPr/>
        </p:nvSpPr>
        <p:spPr>
          <a:xfrm>
            <a:off x="4492158" y="572941"/>
            <a:ext cx="3201438" cy="2290846"/>
          </a:xfrm>
          <a:prstGeom prst="rect">
            <a:avLst/>
          </a:prstGeom>
          <a:solidFill>
            <a:srgbClr val="00541D"/>
          </a:solidFill>
          <a:ln>
            <a:solidFill>
              <a:srgbClr val="0054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600" dirty="0">
                <a:solidFill>
                  <a:srgbClr val="F8BB12"/>
                </a:solidFill>
              </a:rPr>
              <a:t>Datenbank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6060C15-7B5D-ABF3-4877-8C0BD1D5838D}"/>
              </a:ext>
            </a:extLst>
          </p:cNvPr>
          <p:cNvCxnSpPr>
            <a:cxnSpLocks noChangeAspect="1"/>
          </p:cNvCxnSpPr>
          <p:nvPr/>
        </p:nvCxnSpPr>
        <p:spPr>
          <a:xfrm>
            <a:off x="7767619" y="1786812"/>
            <a:ext cx="1867928" cy="1852896"/>
          </a:xfrm>
          <a:prstGeom prst="straightConnector1">
            <a:avLst/>
          </a:prstGeom>
          <a:ln>
            <a:solidFill>
              <a:srgbClr val="F8BB1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D82ED09-E860-E64B-6FEE-D979394A628F}"/>
              </a:ext>
            </a:extLst>
          </p:cNvPr>
          <p:cNvCxnSpPr/>
          <p:nvPr/>
        </p:nvCxnSpPr>
        <p:spPr>
          <a:xfrm>
            <a:off x="4125290" y="4897257"/>
            <a:ext cx="3920073" cy="7570"/>
          </a:xfrm>
          <a:prstGeom prst="straightConnector1">
            <a:avLst/>
          </a:prstGeom>
          <a:ln>
            <a:solidFill>
              <a:srgbClr val="F8BB1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Verbotsymbol 9">
            <a:extLst>
              <a:ext uri="{FF2B5EF4-FFF2-40B4-BE49-F238E27FC236}">
                <a16:creationId xmlns:a16="http://schemas.microsoft.com/office/drawing/2014/main" id="{0C403526-1FE4-3459-F6BE-8665158A16B6}"/>
              </a:ext>
            </a:extLst>
          </p:cNvPr>
          <p:cNvSpPr/>
          <p:nvPr/>
        </p:nvSpPr>
        <p:spPr>
          <a:xfrm>
            <a:off x="3003797" y="1987587"/>
            <a:ext cx="915619" cy="913583"/>
          </a:xfrm>
          <a:prstGeom prst="noSmoking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D936FA2-F215-EE41-CD2D-4473FD76C693}"/>
              </a:ext>
            </a:extLst>
          </p:cNvPr>
          <p:cNvCxnSpPr/>
          <p:nvPr/>
        </p:nvCxnSpPr>
        <p:spPr>
          <a:xfrm flipV="1">
            <a:off x="2830293" y="1677863"/>
            <a:ext cx="1272883" cy="15484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E30D6E3-A0C8-23B8-4B4A-C781D7C247AD}"/>
              </a:ext>
            </a:extLst>
          </p:cNvPr>
          <p:cNvSpPr txBox="1"/>
          <p:nvPr/>
        </p:nvSpPr>
        <p:spPr>
          <a:xfrm>
            <a:off x="4892301" y="4406824"/>
            <a:ext cx="24068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dirty="0">
                <a:solidFill>
                  <a:srgbClr val="F8BB12"/>
                </a:solidFill>
              </a:rPr>
              <a:t>WebSocket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B3A458-CA97-1EF4-C33F-C40B5522C238}"/>
              </a:ext>
            </a:extLst>
          </p:cNvPr>
          <p:cNvSpPr txBox="1"/>
          <p:nvPr/>
        </p:nvSpPr>
        <p:spPr>
          <a:xfrm rot="2700000">
            <a:off x="7582008" y="2241936"/>
            <a:ext cx="24068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dirty="0">
                <a:solidFill>
                  <a:srgbClr val="F8BB12"/>
                </a:solidFill>
              </a:rPr>
              <a:t>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54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Zeichnung, Entwurf, Diagramm, Lineart enthält.&#10;&#10;KI-generierte Inhalte können fehlerhaft sein.">
            <a:extLst>
              <a:ext uri="{FF2B5EF4-FFF2-40B4-BE49-F238E27FC236}">
                <a16:creationId xmlns:a16="http://schemas.microsoft.com/office/drawing/2014/main" id="{87E0E11C-9AE2-88EC-8243-EB03DEA62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90" b="904"/>
          <a:stretch/>
        </p:blipFill>
        <p:spPr>
          <a:xfrm>
            <a:off x="643467" y="814353"/>
            <a:ext cx="10905066" cy="52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995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Blackjack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127</cp:revision>
  <dcterms:created xsi:type="dcterms:W3CDTF">2025-02-16T18:04:16Z</dcterms:created>
  <dcterms:modified xsi:type="dcterms:W3CDTF">2025-02-16T18:31:30Z</dcterms:modified>
</cp:coreProperties>
</file>