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61" r:id="rId7"/>
    <p:sldId id="262" r:id="rId8"/>
    <p:sldId id="263" r:id="rId9"/>
    <p:sldId id="267" r:id="rId10"/>
    <p:sldId id="264" r:id="rId11"/>
  </p:sldIdLst>
  <p:sldSz cx="18300700" cy="10299700"/>
  <p:notesSz cx="18300700" cy="10299700"/>
  <p:defaultTextStyle>
    <a:defPPr>
      <a:defRPr kern="0"/>
    </a:defPPr>
  </p:defaultTextStyle>
  <p:extLst>
    <p:ext uri="{EFAFB233-063F-42B5-8137-9DF3F51BA10A}">
      <p15:sldGuideLst xmlns:p15="http://schemas.microsoft.com/office/powerpoint/2012/main">
        <p15:guide id="1" orient="horz" pos="2896"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96"/>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sz="4300" b="1" i="0">
                <a:solidFill>
                  <a:schemeClr val="bg1"/>
                </a:solidFill>
                <a:latin typeface="Palatino Linotype" panose="02040502050505030304"/>
                <a:cs typeface="Palatino Linotype" panose="02040502050505030304"/>
              </a:defRPr>
            </a:lvl1pPr>
          </a:lstStyle>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sz="2450" b="0" i="0">
                <a:solidFill>
                  <a:schemeClr val="tx1"/>
                </a:solidFill>
                <a:latin typeface="Calibri" panose="020F0502020204030204"/>
                <a:cs typeface="Calibri" panose="020F05020202040302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00" b="1" i="0">
                <a:solidFill>
                  <a:schemeClr val="bg1"/>
                </a:solidFill>
                <a:latin typeface="Palatino Linotype" panose="02040502050505030304"/>
                <a:cs typeface="Palatino Linotype" panose="02040502050505030304"/>
              </a:defRPr>
            </a:lvl1pPr>
          </a:lstStyle>
          <a:p/>
        </p:txBody>
      </p:sp>
      <p:sp>
        <p:nvSpPr>
          <p:cNvPr id="3" name="Holder 3"/>
          <p:cNvSpPr>
            <a:spLocks noGrp="1"/>
          </p:cNvSpPr>
          <p:nvPr>
            <p:ph type="body" idx="1"/>
          </p:nvPr>
        </p:nvSpPr>
        <p:spPr/>
        <p:txBody>
          <a:bodyPr lIns="0" tIns="0" rIns="0" bIns="0"/>
          <a:lstStyle>
            <a:lvl1pPr>
              <a:defRPr sz="2450" b="0" i="0">
                <a:solidFill>
                  <a:schemeClr val="tx1"/>
                </a:solidFill>
                <a:latin typeface="Calibri" panose="020F0502020204030204"/>
                <a:cs typeface="Calibri" panose="020F05020202040302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00" b="1" i="0">
                <a:solidFill>
                  <a:schemeClr val="bg1"/>
                </a:solidFill>
                <a:latin typeface="Palatino Linotype" panose="02040502050505030304"/>
                <a:cs typeface="Palatino Linotype" panose="02040502050505030304"/>
              </a:defRPr>
            </a:lvl1pPr>
          </a:lstStyle>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00" b="1" i="0">
                <a:solidFill>
                  <a:schemeClr val="bg1"/>
                </a:solidFill>
                <a:latin typeface="Palatino Linotype" panose="02040502050505030304"/>
                <a:cs typeface="Palatino Linotype" panose="020405020505050303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showMasterSp="0">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800599" y="0"/>
            <a:ext cx="10488295" cy="10287000"/>
          </a:xfrm>
          <a:custGeom>
            <a:avLst/>
            <a:gdLst/>
            <a:ahLst/>
            <a:cxnLst/>
            <a:rect l="l" t="t" r="r" b="b"/>
            <a:pathLst>
              <a:path w="10488294" h="10287000">
                <a:moveTo>
                  <a:pt x="10487917" y="10286999"/>
                </a:moveTo>
                <a:lnTo>
                  <a:pt x="0" y="10286999"/>
                </a:lnTo>
                <a:lnTo>
                  <a:pt x="0" y="0"/>
                </a:lnTo>
                <a:lnTo>
                  <a:pt x="10487917" y="0"/>
                </a:lnTo>
                <a:lnTo>
                  <a:pt x="10487917" y="10286999"/>
                </a:lnTo>
                <a:close/>
              </a:path>
            </a:pathLst>
          </a:custGeom>
          <a:solidFill>
            <a:srgbClr val="000000"/>
          </a:solidFill>
        </p:spPr>
        <p:txBody>
          <a:bodyPr wrap="square" lIns="0" tIns="0" rIns="0" bIns="0" rtlCol="0"/>
          <a:lstStyle/>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74000" y="1126110"/>
            <a:ext cx="16752699" cy="1752600"/>
          </a:xfrm>
          <a:prstGeom prst="rect">
            <a:avLst/>
          </a:prstGeom>
        </p:spPr>
        <p:txBody>
          <a:bodyPr wrap="square" lIns="0" tIns="0" rIns="0" bIns="0">
            <a:spAutoFit/>
          </a:bodyPr>
          <a:lstStyle>
            <a:lvl1pPr>
              <a:defRPr sz="4300" b="1" i="0">
                <a:solidFill>
                  <a:schemeClr val="bg1"/>
                </a:solidFill>
                <a:latin typeface="Palatino Linotype" panose="02040502050505030304"/>
                <a:cs typeface="Palatino Linotype" panose="02040502050505030304"/>
              </a:defRPr>
            </a:lvl1pPr>
          </a:lstStyle>
          <a:p/>
        </p:txBody>
      </p:sp>
      <p:sp>
        <p:nvSpPr>
          <p:cNvPr id="3" name="Holder 3"/>
          <p:cNvSpPr>
            <a:spLocks noGrp="1"/>
          </p:cNvSpPr>
          <p:nvPr>
            <p:ph type="body" idx="1"/>
          </p:nvPr>
        </p:nvSpPr>
        <p:spPr>
          <a:xfrm>
            <a:off x="4255186" y="4736310"/>
            <a:ext cx="9790326" cy="2307590"/>
          </a:xfrm>
          <a:prstGeom prst="rect">
            <a:avLst/>
          </a:prstGeom>
        </p:spPr>
        <p:txBody>
          <a:bodyPr wrap="square" lIns="0" tIns="0" rIns="0" bIns="0">
            <a:spAutoFit/>
          </a:bodyPr>
          <a:lstStyle>
            <a:lvl1pPr>
              <a:defRPr sz="2450" b="0" i="0">
                <a:solidFill>
                  <a:schemeClr val="tx1"/>
                </a:solidFill>
                <a:latin typeface="Calibri" panose="020F0502020204030204"/>
                <a:cs typeface="Calibri" panose="020F0502020204030204"/>
              </a:defRPr>
            </a:lvl1pPr>
          </a:lstStyle>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00891" y="1491219"/>
            <a:ext cx="9545320" cy="5228590"/>
          </a:xfrm>
          <a:prstGeom prst="rect">
            <a:avLst/>
          </a:prstGeom>
        </p:spPr>
        <p:txBody>
          <a:bodyPr vert="horz" wrap="square" lIns="0" tIns="33019" rIns="0" bIns="0" rtlCol="0">
            <a:spAutoFit/>
          </a:bodyPr>
          <a:lstStyle/>
          <a:p>
            <a:pPr marL="12700" marR="5080" algn="ctr">
              <a:lnSpc>
                <a:spcPts val="10130"/>
              </a:lnSpc>
              <a:spcBef>
                <a:spcPts val="260"/>
              </a:spcBef>
            </a:pPr>
            <a:r>
              <a:rPr lang="en-US" altLang="en-US" sz="8450" b="1" dirty="0">
                <a:solidFill>
                  <a:srgbClr val="FFFFFF"/>
                </a:solidFill>
                <a:latin typeface="Palatino Linotype" panose="02040502050505030304"/>
                <a:cs typeface="Palatino Linotype" panose="02040502050505030304"/>
              </a:rPr>
              <a:t>Shapely </a:t>
            </a:r>
            <a:br>
              <a:rPr lang="en-US" altLang="en-US" sz="8450" b="1" dirty="0">
                <a:solidFill>
                  <a:srgbClr val="FFFFFF"/>
                </a:solidFill>
                <a:latin typeface="Palatino Linotype" panose="02040502050505030304"/>
                <a:cs typeface="Palatino Linotype" panose="02040502050505030304"/>
              </a:rPr>
            </a:br>
            <a:r>
              <a:rPr lang="en-US" altLang="en-US" sz="8450" b="1" dirty="0">
                <a:solidFill>
                  <a:srgbClr val="FFFFFF"/>
                </a:solidFill>
                <a:latin typeface="Palatino Linotype" panose="02040502050505030304"/>
                <a:cs typeface="Palatino Linotype" panose="02040502050505030304"/>
              </a:rPr>
              <a:t>A </a:t>
            </a:r>
            <a:br>
              <a:rPr lang="en-US" altLang="en-US" sz="8450" b="1" dirty="0">
                <a:solidFill>
                  <a:srgbClr val="FFFFFF"/>
                </a:solidFill>
                <a:latin typeface="Palatino Linotype" panose="02040502050505030304"/>
                <a:cs typeface="Palatino Linotype" panose="02040502050505030304"/>
              </a:rPr>
            </a:br>
            <a:r>
              <a:rPr lang="en-US" altLang="en-US" sz="8450" b="1" dirty="0">
                <a:solidFill>
                  <a:srgbClr val="FFFFFF"/>
                </a:solidFill>
                <a:latin typeface="Palatino Linotype" panose="02040502050505030304"/>
                <a:cs typeface="Palatino Linotype" panose="02040502050505030304"/>
              </a:rPr>
              <a:t>Python </a:t>
            </a:r>
            <a:br>
              <a:rPr lang="en-US" altLang="en-US" sz="8450" b="1" dirty="0">
                <a:solidFill>
                  <a:srgbClr val="FFFFFF"/>
                </a:solidFill>
                <a:latin typeface="Palatino Linotype" panose="02040502050505030304"/>
                <a:cs typeface="Palatino Linotype" panose="02040502050505030304"/>
              </a:rPr>
            </a:br>
            <a:r>
              <a:rPr lang="en-US" altLang="en-US" sz="8450" b="1" dirty="0">
                <a:solidFill>
                  <a:srgbClr val="FFFFFF"/>
                </a:solidFill>
                <a:latin typeface="Palatino Linotype" panose="02040502050505030304"/>
                <a:cs typeface="Palatino Linotype" panose="02040502050505030304"/>
              </a:rPr>
              <a:t>Library</a:t>
            </a:r>
            <a:endParaRPr lang="en-US" altLang="en-US" sz="8450" b="1" dirty="0">
              <a:solidFill>
                <a:srgbClr val="FFFFFF"/>
              </a:solidFill>
              <a:latin typeface="Palatino Linotype" panose="02040502050505030304"/>
              <a:cs typeface="Palatino Linotype" panose="02040502050505030304"/>
            </a:endParaRPr>
          </a:p>
        </p:txBody>
      </p:sp>
      <p:pic>
        <p:nvPicPr>
          <p:cNvPr id="3" name="object 3"/>
          <p:cNvPicPr/>
          <p:nvPr/>
        </p:nvPicPr>
        <p:blipFill>
          <a:blip r:embed="rId1" cstate="print"/>
          <a:stretch>
            <a:fillRect/>
          </a:stretch>
        </p:blipFill>
        <p:spPr>
          <a:xfrm>
            <a:off x="1334999" y="1143000"/>
            <a:ext cx="5122068" cy="800099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10287000"/>
            <a:chOff x="0" y="0"/>
            <a:chExt cx="9144000" cy="10287000"/>
          </a:xfrm>
        </p:grpSpPr>
        <p:sp>
          <p:nvSpPr>
            <p:cNvPr id="3" name="object 3"/>
            <p:cNvSpPr/>
            <p:nvPr/>
          </p:nvSpPr>
          <p:spPr>
            <a:xfrm>
              <a:off x="0" y="0"/>
              <a:ext cx="9144000" cy="10287000"/>
            </a:xfrm>
            <a:custGeom>
              <a:avLst/>
              <a:gdLst/>
              <a:ahLst/>
              <a:cxnLst/>
              <a:rect l="l" t="t" r="r" b="b"/>
              <a:pathLst>
                <a:path w="9144000" h="10287000">
                  <a:moveTo>
                    <a:pt x="0" y="0"/>
                  </a:moveTo>
                  <a:lnTo>
                    <a:pt x="9143999" y="0"/>
                  </a:lnTo>
                  <a:lnTo>
                    <a:pt x="9143999" y="10286999"/>
                  </a:lnTo>
                  <a:lnTo>
                    <a:pt x="0" y="10286999"/>
                  </a:lnTo>
                  <a:lnTo>
                    <a:pt x="0" y="0"/>
                  </a:lnTo>
                  <a:close/>
                </a:path>
              </a:pathLst>
            </a:custGeom>
            <a:solidFill>
              <a:srgbClr val="000000"/>
            </a:solidFill>
          </p:spPr>
          <p:txBody>
            <a:bodyPr wrap="square" lIns="0" tIns="0" rIns="0" bIns="0" rtlCol="0"/>
            <a:lstStyle/>
            <a:p/>
          </p:txBody>
        </p:sp>
        <p:pic>
          <p:nvPicPr>
            <p:cNvPr id="4" name="object 4"/>
            <p:cNvPicPr/>
            <p:nvPr/>
          </p:nvPicPr>
          <p:blipFill>
            <a:blip r:embed="rId1" cstate="print"/>
            <a:stretch>
              <a:fillRect/>
            </a:stretch>
          </p:blipFill>
          <p:spPr>
            <a:xfrm>
              <a:off x="1334999" y="1142999"/>
              <a:ext cx="6467474" cy="8000999"/>
            </a:xfrm>
            <a:prstGeom prst="rect">
              <a:avLst/>
            </a:prstGeom>
          </p:spPr>
        </p:pic>
      </p:grpSp>
      <p:sp>
        <p:nvSpPr>
          <p:cNvPr id="5" name="object 5"/>
          <p:cNvSpPr txBox="1">
            <a:spLocks noGrp="1"/>
          </p:cNvSpPr>
          <p:nvPr>
            <p:ph type="title"/>
          </p:nvPr>
        </p:nvSpPr>
        <p:spPr>
          <a:xfrm>
            <a:off x="10522076" y="1644688"/>
            <a:ext cx="6220460" cy="589280"/>
          </a:xfrm>
          <a:prstGeom prst="rect">
            <a:avLst/>
          </a:prstGeom>
          <a:solidFill>
            <a:schemeClr val="tx1"/>
          </a:solidFill>
        </p:spPr>
        <p:txBody>
          <a:bodyPr vert="horz" wrap="square" lIns="0" tIns="12700" rIns="0" bIns="0" rtlCol="0">
            <a:spAutoFit/>
          </a:bodyPr>
          <a:lstStyle/>
          <a:p>
            <a:pPr marL="12700">
              <a:lnSpc>
                <a:spcPct val="100000"/>
              </a:lnSpc>
              <a:spcBef>
                <a:spcPts val="100"/>
              </a:spcBef>
            </a:pPr>
            <a:r>
              <a:rPr lang="en-US" sz="3750" dirty="0">
                <a:solidFill>
                  <a:schemeClr val="bg1"/>
                </a:solidFill>
              </a:rPr>
              <a:t>       What is Shapely</a:t>
            </a:r>
            <a:endParaRPr lang="en-US" sz="3750" dirty="0">
              <a:solidFill>
                <a:schemeClr val="bg1"/>
              </a:solidFill>
            </a:endParaRPr>
          </a:p>
        </p:txBody>
      </p:sp>
      <p:sp>
        <p:nvSpPr>
          <p:cNvPr id="6" name="object 6"/>
          <p:cNvSpPr txBox="1"/>
          <p:nvPr/>
        </p:nvSpPr>
        <p:spPr>
          <a:xfrm>
            <a:off x="10553065" y="2864485"/>
            <a:ext cx="7345045" cy="5058410"/>
          </a:xfrm>
          <a:prstGeom prst="rect">
            <a:avLst/>
          </a:prstGeom>
        </p:spPr>
        <p:txBody>
          <a:bodyPr vert="horz" wrap="square" lIns="0" tIns="8255" rIns="0" bIns="0" rtlCol="0">
            <a:noAutofit/>
          </a:bodyPr>
          <a:lstStyle/>
          <a:p>
            <a:pPr marL="12700" marR="5080">
              <a:lnSpc>
                <a:spcPct val="102000"/>
              </a:lnSpc>
              <a:spcBef>
                <a:spcPts val="65"/>
              </a:spcBef>
            </a:pPr>
            <a:r>
              <a:rPr lang="en-US" altLang="en-US" sz="3200" dirty="0">
                <a:latin typeface="+mn-lt"/>
                <a:cs typeface="+mn-lt"/>
              </a:rPr>
              <a:t>Shapely is a Python library that helps you work with and manipulate geometric shapes, like points, lines, and polygons.It </a:t>
            </a:r>
            <a:r>
              <a:rPr sz="3200" dirty="0">
                <a:latin typeface="+mn-lt"/>
                <a:cs typeface="+mn-lt"/>
              </a:rPr>
              <a:t>provides tools to perform operations like checking if two shapes overlap, finding the distance between points, or creating new shapes by combining or changing existing ones. Shapely is often used in geospatial applications</a:t>
            </a:r>
            <a:endParaRPr sz="3200" dirty="0">
              <a:latin typeface="+mn-lt"/>
              <a:cs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550" y="273050"/>
            <a:ext cx="16269335" cy="1531620"/>
          </a:xfrm>
          <a:prstGeom prst="rect">
            <a:avLst/>
          </a:prstGeom>
          <a:solidFill>
            <a:schemeClr val="tx1"/>
          </a:solidFill>
        </p:spPr>
        <p:txBody>
          <a:bodyPr vert="horz" wrap="square" lIns="0" tIns="506483" rIns="0" bIns="0" rtlCol="0">
            <a:noAutofit/>
          </a:bodyPr>
          <a:lstStyle/>
          <a:p>
            <a:pPr marL="1995805">
              <a:lnSpc>
                <a:spcPct val="100000"/>
              </a:lnSpc>
              <a:spcBef>
                <a:spcPts val="100"/>
              </a:spcBef>
            </a:pPr>
            <a:r>
              <a:rPr sz="4500" dirty="0">
                <a:solidFill>
                  <a:schemeClr val="bg1"/>
                </a:solidFill>
              </a:rPr>
              <a:t>Geometric</a:t>
            </a:r>
            <a:r>
              <a:rPr sz="4500" spc="80" dirty="0">
                <a:solidFill>
                  <a:schemeClr val="bg1"/>
                </a:solidFill>
              </a:rPr>
              <a:t> </a:t>
            </a:r>
            <a:r>
              <a:rPr sz="4500" spc="-10" dirty="0">
                <a:solidFill>
                  <a:schemeClr val="bg1"/>
                </a:solidFill>
              </a:rPr>
              <a:t>Objects</a:t>
            </a:r>
            <a:endParaRPr sz="4500" spc="-10" dirty="0">
              <a:solidFill>
                <a:schemeClr val="bg1"/>
              </a:solidFill>
            </a:endParaRPr>
          </a:p>
        </p:txBody>
      </p:sp>
      <p:sp>
        <p:nvSpPr>
          <p:cNvPr id="3" name="object 3"/>
          <p:cNvSpPr txBox="1"/>
          <p:nvPr/>
        </p:nvSpPr>
        <p:spPr>
          <a:xfrm>
            <a:off x="1682750" y="2863850"/>
            <a:ext cx="6254750" cy="4023995"/>
          </a:xfrm>
          <a:prstGeom prst="rect">
            <a:avLst/>
          </a:prstGeom>
        </p:spPr>
        <p:txBody>
          <a:bodyPr vert="horz" wrap="square" lIns="0" tIns="10795" rIns="0" bIns="0" rtlCol="0">
            <a:noAutofit/>
          </a:bodyPr>
          <a:lstStyle/>
          <a:p>
            <a:pPr marL="12700" marR="5080" indent="344805" algn="just">
              <a:lnSpc>
                <a:spcPct val="100000"/>
              </a:lnSpc>
              <a:spcBef>
                <a:spcPts val="85"/>
              </a:spcBef>
            </a:pPr>
            <a:r>
              <a:rPr lang="en-US" altLang="en-US" sz="2800" spc="290" dirty="0">
                <a:latin typeface="+mn-ea"/>
                <a:cs typeface="+mn-ea"/>
              </a:rPr>
              <a:t>S</a:t>
            </a:r>
            <a:r>
              <a:rPr sz="2800" spc="290" dirty="0">
                <a:latin typeface="+mn-ea"/>
                <a:cs typeface="+mn-ea"/>
              </a:rPr>
              <a:t>hapely</a:t>
            </a:r>
            <a:r>
              <a:rPr sz="2800" spc="105" dirty="0">
                <a:latin typeface="+mn-ea"/>
                <a:cs typeface="+mn-ea"/>
              </a:rPr>
              <a:t> </a:t>
            </a:r>
            <a:r>
              <a:rPr sz="2800" spc="240" dirty="0">
                <a:latin typeface="+mn-ea"/>
                <a:cs typeface="+mn-ea"/>
              </a:rPr>
              <a:t>provides</a:t>
            </a:r>
            <a:r>
              <a:rPr sz="2800" spc="105" dirty="0">
                <a:latin typeface="+mn-ea"/>
                <a:cs typeface="+mn-ea"/>
              </a:rPr>
              <a:t> </a:t>
            </a:r>
            <a:r>
              <a:rPr sz="2800" spc="200" dirty="0">
                <a:latin typeface="+mn-ea"/>
                <a:cs typeface="+mn-ea"/>
              </a:rPr>
              <a:t>several</a:t>
            </a:r>
            <a:r>
              <a:rPr sz="2800" spc="110" dirty="0">
                <a:latin typeface="+mn-ea"/>
                <a:cs typeface="+mn-ea"/>
              </a:rPr>
              <a:t> </a:t>
            </a:r>
            <a:r>
              <a:rPr sz="2800" b="1" spc="330" dirty="0">
                <a:latin typeface="+mn-ea"/>
                <a:cs typeface="+mn-ea"/>
              </a:rPr>
              <a:t>geometric </a:t>
            </a:r>
            <a:r>
              <a:rPr sz="2800" b="1" spc="305" dirty="0">
                <a:latin typeface="+mn-ea"/>
                <a:cs typeface="+mn-ea"/>
              </a:rPr>
              <a:t>objects</a:t>
            </a:r>
            <a:r>
              <a:rPr sz="2800" b="1" spc="95" dirty="0">
                <a:latin typeface="+mn-ea"/>
                <a:cs typeface="+mn-ea"/>
              </a:rPr>
              <a:t> </a:t>
            </a:r>
            <a:r>
              <a:rPr sz="2800" spc="250" dirty="0">
                <a:latin typeface="+mn-ea"/>
                <a:cs typeface="+mn-ea"/>
              </a:rPr>
              <a:t>that</a:t>
            </a:r>
            <a:r>
              <a:rPr sz="2800" spc="95" dirty="0">
                <a:latin typeface="+mn-ea"/>
                <a:cs typeface="+mn-ea"/>
              </a:rPr>
              <a:t> </a:t>
            </a:r>
            <a:r>
              <a:rPr sz="2800" spc="270" dirty="0">
                <a:latin typeface="+mn-ea"/>
                <a:cs typeface="+mn-ea"/>
              </a:rPr>
              <a:t>you</a:t>
            </a:r>
            <a:r>
              <a:rPr sz="2800" spc="95" dirty="0">
                <a:latin typeface="+mn-ea"/>
                <a:cs typeface="+mn-ea"/>
              </a:rPr>
              <a:t> </a:t>
            </a:r>
            <a:r>
              <a:rPr sz="2800" spc="340" dirty="0">
                <a:latin typeface="+mn-ea"/>
                <a:cs typeface="+mn-ea"/>
              </a:rPr>
              <a:t>can</a:t>
            </a:r>
            <a:r>
              <a:rPr sz="2800" spc="100" dirty="0">
                <a:latin typeface="+mn-ea"/>
                <a:cs typeface="+mn-ea"/>
              </a:rPr>
              <a:t> </a:t>
            </a:r>
            <a:r>
              <a:rPr sz="2800" spc="290" dirty="0">
                <a:latin typeface="+mn-ea"/>
                <a:cs typeface="+mn-ea"/>
              </a:rPr>
              <a:t>use</a:t>
            </a:r>
            <a:r>
              <a:rPr sz="2800" spc="95" dirty="0">
                <a:latin typeface="+mn-ea"/>
                <a:cs typeface="+mn-ea"/>
              </a:rPr>
              <a:t> </a:t>
            </a:r>
            <a:r>
              <a:rPr sz="2800" spc="190" dirty="0">
                <a:latin typeface="+mn-ea"/>
                <a:cs typeface="+mn-ea"/>
              </a:rPr>
              <a:t>to</a:t>
            </a:r>
            <a:r>
              <a:rPr sz="2800" spc="95" dirty="0">
                <a:latin typeface="+mn-ea"/>
                <a:cs typeface="+mn-ea"/>
              </a:rPr>
              <a:t> </a:t>
            </a:r>
            <a:r>
              <a:rPr sz="2800" spc="229" dirty="0">
                <a:latin typeface="+mn-ea"/>
                <a:cs typeface="+mn-ea"/>
              </a:rPr>
              <a:t>represent </a:t>
            </a:r>
            <a:r>
              <a:rPr sz="2800" b="1" spc="240" dirty="0">
                <a:latin typeface="+mn-ea"/>
                <a:cs typeface="+mn-ea"/>
              </a:rPr>
              <a:t>points</a:t>
            </a:r>
            <a:r>
              <a:rPr sz="2800" spc="240" dirty="0">
                <a:latin typeface="+mn-ea"/>
                <a:cs typeface="+mn-ea"/>
              </a:rPr>
              <a:t>,</a:t>
            </a:r>
            <a:r>
              <a:rPr sz="2800" spc="95" dirty="0">
                <a:latin typeface="+mn-ea"/>
                <a:cs typeface="+mn-ea"/>
              </a:rPr>
              <a:t> </a:t>
            </a:r>
            <a:r>
              <a:rPr sz="2800" b="1" spc="204" dirty="0">
                <a:latin typeface="+mn-ea"/>
                <a:cs typeface="+mn-ea"/>
              </a:rPr>
              <a:t>lines</a:t>
            </a:r>
            <a:r>
              <a:rPr sz="2800" spc="204" dirty="0">
                <a:latin typeface="+mn-ea"/>
                <a:cs typeface="+mn-ea"/>
              </a:rPr>
              <a:t>,</a:t>
            </a:r>
            <a:r>
              <a:rPr sz="2800" spc="110" dirty="0">
                <a:latin typeface="+mn-ea"/>
                <a:cs typeface="+mn-ea"/>
              </a:rPr>
              <a:t> </a:t>
            </a:r>
            <a:r>
              <a:rPr sz="2800" b="1" spc="290" dirty="0">
                <a:latin typeface="+mn-ea"/>
                <a:cs typeface="+mn-ea"/>
              </a:rPr>
              <a:t>polygons</a:t>
            </a:r>
            <a:r>
              <a:rPr sz="2800" spc="290" dirty="0">
                <a:latin typeface="+mn-ea"/>
                <a:cs typeface="+mn-ea"/>
              </a:rPr>
              <a:t>,</a:t>
            </a:r>
            <a:r>
              <a:rPr sz="2800" spc="100" dirty="0">
                <a:latin typeface="+mn-ea"/>
                <a:cs typeface="+mn-ea"/>
              </a:rPr>
              <a:t> </a:t>
            </a:r>
            <a:r>
              <a:rPr sz="2800" spc="350" dirty="0">
                <a:latin typeface="+mn-ea"/>
                <a:cs typeface="+mn-ea"/>
              </a:rPr>
              <a:t>and</a:t>
            </a:r>
            <a:r>
              <a:rPr sz="2800" spc="105" dirty="0">
                <a:latin typeface="+mn-ea"/>
                <a:cs typeface="+mn-ea"/>
              </a:rPr>
              <a:t> </a:t>
            </a:r>
            <a:r>
              <a:rPr sz="2800" spc="220" dirty="0">
                <a:latin typeface="+mn-ea"/>
                <a:cs typeface="+mn-ea"/>
              </a:rPr>
              <a:t>other </a:t>
            </a:r>
            <a:r>
              <a:rPr sz="2800" b="1" spc="254" dirty="0">
                <a:latin typeface="+mn-ea"/>
                <a:cs typeface="+mn-ea"/>
              </a:rPr>
              <a:t>spatial</a:t>
            </a:r>
            <a:r>
              <a:rPr sz="2800" b="1" spc="170" dirty="0">
                <a:latin typeface="+mn-ea"/>
                <a:cs typeface="+mn-ea"/>
              </a:rPr>
              <a:t> </a:t>
            </a:r>
            <a:r>
              <a:rPr sz="2800" b="1" spc="225" dirty="0">
                <a:latin typeface="+mn-ea"/>
                <a:cs typeface="+mn-ea"/>
              </a:rPr>
              <a:t>features</a:t>
            </a:r>
            <a:r>
              <a:rPr sz="2800" spc="225" dirty="0">
                <a:latin typeface="+mn-ea"/>
                <a:cs typeface="+mn-ea"/>
              </a:rPr>
              <a:t>.</a:t>
            </a:r>
            <a:r>
              <a:rPr sz="2800" spc="114" dirty="0">
                <a:latin typeface="+mn-ea"/>
                <a:cs typeface="+mn-ea"/>
              </a:rPr>
              <a:t> </a:t>
            </a:r>
            <a:r>
              <a:rPr sz="2800" spc="275" dirty="0">
                <a:latin typeface="+mn-ea"/>
                <a:cs typeface="+mn-ea"/>
              </a:rPr>
              <a:t>These</a:t>
            </a:r>
            <a:r>
              <a:rPr sz="2800" spc="114" dirty="0">
                <a:latin typeface="+mn-ea"/>
                <a:cs typeface="+mn-ea"/>
              </a:rPr>
              <a:t> </a:t>
            </a:r>
            <a:r>
              <a:rPr sz="2800" spc="250" dirty="0">
                <a:latin typeface="+mn-ea"/>
                <a:cs typeface="+mn-ea"/>
              </a:rPr>
              <a:t>objects</a:t>
            </a:r>
            <a:r>
              <a:rPr sz="2800" spc="120" dirty="0">
                <a:latin typeface="+mn-ea"/>
                <a:cs typeface="+mn-ea"/>
              </a:rPr>
              <a:t> </a:t>
            </a:r>
            <a:r>
              <a:rPr sz="2800" spc="250" dirty="0">
                <a:latin typeface="+mn-ea"/>
                <a:cs typeface="+mn-ea"/>
              </a:rPr>
              <a:t>have </a:t>
            </a:r>
            <a:r>
              <a:rPr sz="2800" b="1" spc="260" dirty="0">
                <a:latin typeface="+mn-ea"/>
                <a:cs typeface="+mn-ea"/>
              </a:rPr>
              <a:t>attributes</a:t>
            </a:r>
            <a:r>
              <a:rPr sz="2800" b="1" spc="100" dirty="0">
                <a:latin typeface="+mn-ea"/>
                <a:cs typeface="+mn-ea"/>
              </a:rPr>
              <a:t> </a:t>
            </a:r>
            <a:r>
              <a:rPr sz="2800" spc="330" dirty="0">
                <a:latin typeface="+mn-ea"/>
                <a:cs typeface="+mn-ea"/>
              </a:rPr>
              <a:t>such</a:t>
            </a:r>
            <a:r>
              <a:rPr sz="2800" spc="100" dirty="0">
                <a:latin typeface="+mn-ea"/>
                <a:cs typeface="+mn-ea"/>
              </a:rPr>
              <a:t> </a:t>
            </a:r>
            <a:r>
              <a:rPr sz="2800" spc="260" dirty="0">
                <a:latin typeface="+mn-ea"/>
                <a:cs typeface="+mn-ea"/>
              </a:rPr>
              <a:t>as</a:t>
            </a:r>
            <a:r>
              <a:rPr sz="2800" spc="105" dirty="0">
                <a:latin typeface="+mn-ea"/>
                <a:cs typeface="+mn-ea"/>
              </a:rPr>
              <a:t> </a:t>
            </a:r>
            <a:r>
              <a:rPr sz="2800" b="1" spc="190" dirty="0">
                <a:latin typeface="+mn-ea"/>
                <a:cs typeface="+mn-ea"/>
              </a:rPr>
              <a:t>area</a:t>
            </a:r>
            <a:r>
              <a:rPr sz="2800" spc="190" dirty="0">
                <a:latin typeface="+mn-ea"/>
                <a:cs typeface="+mn-ea"/>
              </a:rPr>
              <a:t>,</a:t>
            </a:r>
            <a:r>
              <a:rPr sz="2800" spc="105" dirty="0">
                <a:latin typeface="+mn-ea"/>
                <a:cs typeface="+mn-ea"/>
              </a:rPr>
              <a:t> </a:t>
            </a:r>
            <a:r>
              <a:rPr sz="2800" b="1" spc="280" dirty="0">
                <a:latin typeface="+mn-ea"/>
                <a:cs typeface="+mn-ea"/>
              </a:rPr>
              <a:t>length</a:t>
            </a:r>
            <a:r>
              <a:rPr sz="2800" spc="280" dirty="0">
                <a:latin typeface="+mn-ea"/>
                <a:cs typeface="+mn-ea"/>
              </a:rPr>
              <a:t>,</a:t>
            </a:r>
            <a:r>
              <a:rPr sz="2800" spc="100" dirty="0">
                <a:latin typeface="+mn-ea"/>
                <a:cs typeface="+mn-ea"/>
              </a:rPr>
              <a:t> </a:t>
            </a:r>
            <a:r>
              <a:rPr sz="2800" spc="325" dirty="0">
                <a:latin typeface="+mn-ea"/>
                <a:cs typeface="+mn-ea"/>
              </a:rPr>
              <a:t>and </a:t>
            </a:r>
            <a:r>
              <a:rPr sz="2800" b="1" spc="300" dirty="0">
                <a:latin typeface="+mn-ea"/>
                <a:cs typeface="+mn-ea"/>
              </a:rPr>
              <a:t>bounds</a:t>
            </a:r>
            <a:r>
              <a:rPr sz="2800" spc="300" dirty="0">
                <a:latin typeface="+mn-ea"/>
                <a:cs typeface="+mn-ea"/>
              </a:rPr>
              <a:t>,</a:t>
            </a:r>
            <a:r>
              <a:rPr sz="2800" spc="100" dirty="0">
                <a:latin typeface="+mn-ea"/>
                <a:cs typeface="+mn-ea"/>
              </a:rPr>
              <a:t> </a:t>
            </a:r>
            <a:r>
              <a:rPr sz="2800" spc="350" dirty="0">
                <a:latin typeface="+mn-ea"/>
                <a:cs typeface="+mn-ea"/>
              </a:rPr>
              <a:t>and</a:t>
            </a:r>
            <a:r>
              <a:rPr sz="2800" spc="105" dirty="0">
                <a:latin typeface="+mn-ea"/>
                <a:cs typeface="+mn-ea"/>
              </a:rPr>
              <a:t> </a:t>
            </a:r>
            <a:r>
              <a:rPr sz="2800" b="1" spc="365" dirty="0">
                <a:latin typeface="+mn-ea"/>
                <a:cs typeface="+mn-ea"/>
              </a:rPr>
              <a:t>methods</a:t>
            </a:r>
            <a:r>
              <a:rPr sz="2800" b="1" spc="100" dirty="0">
                <a:latin typeface="+mn-ea"/>
                <a:cs typeface="+mn-ea"/>
              </a:rPr>
              <a:t> </a:t>
            </a:r>
            <a:r>
              <a:rPr sz="2800" spc="330" dirty="0">
                <a:latin typeface="+mn-ea"/>
                <a:cs typeface="+mn-ea"/>
              </a:rPr>
              <a:t>such</a:t>
            </a:r>
            <a:r>
              <a:rPr sz="2800" spc="100" dirty="0">
                <a:latin typeface="+mn-ea"/>
                <a:cs typeface="+mn-ea"/>
              </a:rPr>
              <a:t> </a:t>
            </a:r>
            <a:r>
              <a:rPr sz="2800" spc="260" dirty="0">
                <a:latin typeface="+mn-ea"/>
                <a:cs typeface="+mn-ea"/>
              </a:rPr>
              <a:t>as</a:t>
            </a:r>
            <a:r>
              <a:rPr sz="2800" spc="105" dirty="0">
                <a:latin typeface="+mn-ea"/>
                <a:cs typeface="+mn-ea"/>
              </a:rPr>
              <a:t> </a:t>
            </a:r>
            <a:r>
              <a:rPr sz="2800" b="1" spc="204" dirty="0">
                <a:latin typeface="+mn-ea"/>
                <a:cs typeface="+mn-ea"/>
              </a:rPr>
              <a:t>buffer</a:t>
            </a:r>
            <a:r>
              <a:rPr sz="2800" spc="204" dirty="0">
                <a:latin typeface="+mn-ea"/>
                <a:cs typeface="+mn-ea"/>
              </a:rPr>
              <a:t>, </a:t>
            </a:r>
            <a:r>
              <a:rPr sz="2800" b="1" spc="250" dirty="0">
                <a:latin typeface="+mn-ea"/>
                <a:cs typeface="+mn-ea"/>
              </a:rPr>
              <a:t>centroid</a:t>
            </a:r>
            <a:r>
              <a:rPr sz="2800" spc="190" dirty="0">
                <a:latin typeface="+mn-ea"/>
                <a:cs typeface="+mn-ea"/>
              </a:rPr>
              <a:t>.</a:t>
            </a:r>
            <a:r>
              <a:rPr sz="2800" spc="100" dirty="0">
                <a:latin typeface="+mn-ea"/>
                <a:cs typeface="+mn-ea"/>
              </a:rPr>
              <a:t> </a:t>
            </a:r>
            <a:r>
              <a:rPr sz="2800" spc="280" dirty="0">
                <a:latin typeface="+mn-ea"/>
                <a:cs typeface="+mn-ea"/>
              </a:rPr>
              <a:t>You</a:t>
            </a:r>
            <a:r>
              <a:rPr sz="2800" spc="100" dirty="0">
                <a:latin typeface="+mn-ea"/>
                <a:cs typeface="+mn-ea"/>
              </a:rPr>
              <a:t> </a:t>
            </a:r>
            <a:r>
              <a:rPr sz="2800" spc="315" dirty="0">
                <a:latin typeface="+mn-ea"/>
                <a:cs typeface="+mn-ea"/>
              </a:rPr>
              <a:t>can </a:t>
            </a:r>
            <a:r>
              <a:rPr sz="2800" b="1" spc="275" dirty="0">
                <a:latin typeface="+mn-ea"/>
                <a:cs typeface="+mn-ea"/>
              </a:rPr>
              <a:t>create</a:t>
            </a:r>
            <a:r>
              <a:rPr sz="2800" b="1" spc="105" dirty="0">
                <a:latin typeface="+mn-ea"/>
                <a:cs typeface="+mn-ea"/>
              </a:rPr>
              <a:t> </a:t>
            </a:r>
            <a:r>
              <a:rPr sz="2800" spc="350" dirty="0">
                <a:latin typeface="+mn-ea"/>
                <a:cs typeface="+mn-ea"/>
              </a:rPr>
              <a:t>and</a:t>
            </a:r>
            <a:r>
              <a:rPr sz="2800" spc="100" dirty="0">
                <a:latin typeface="+mn-ea"/>
                <a:cs typeface="+mn-ea"/>
              </a:rPr>
              <a:t> </a:t>
            </a:r>
            <a:r>
              <a:rPr sz="2800" b="1" spc="315" dirty="0">
                <a:latin typeface="+mn-ea"/>
                <a:cs typeface="+mn-ea"/>
              </a:rPr>
              <a:t>manipulate</a:t>
            </a:r>
            <a:r>
              <a:rPr sz="2800" b="1" spc="110" dirty="0">
                <a:latin typeface="+mn-ea"/>
                <a:cs typeface="+mn-ea"/>
              </a:rPr>
              <a:t> </a:t>
            </a:r>
            <a:r>
              <a:rPr sz="2800" spc="265" dirty="0">
                <a:latin typeface="+mn-ea"/>
                <a:cs typeface="+mn-ea"/>
              </a:rPr>
              <a:t>these</a:t>
            </a:r>
            <a:r>
              <a:rPr sz="2800" spc="100" dirty="0">
                <a:latin typeface="+mn-ea"/>
                <a:cs typeface="+mn-ea"/>
              </a:rPr>
              <a:t> </a:t>
            </a:r>
            <a:r>
              <a:rPr sz="2800" spc="240" dirty="0">
                <a:latin typeface="+mn-ea"/>
                <a:cs typeface="+mn-ea"/>
              </a:rPr>
              <a:t>objects</a:t>
            </a:r>
            <a:r>
              <a:rPr lang="en-US" altLang="en-US" sz="2800" spc="240" dirty="0">
                <a:latin typeface="+mn-ea"/>
                <a:cs typeface="+mn-ea"/>
              </a:rPr>
              <a:t> </a:t>
            </a:r>
            <a:r>
              <a:rPr sz="2800" spc="325" dirty="0">
                <a:latin typeface="+mn-ea"/>
                <a:cs typeface="+mn-ea"/>
              </a:rPr>
              <a:t>using</a:t>
            </a:r>
            <a:r>
              <a:rPr sz="2800" spc="100" dirty="0">
                <a:latin typeface="+mn-ea"/>
                <a:cs typeface="+mn-ea"/>
              </a:rPr>
              <a:t> </a:t>
            </a:r>
            <a:r>
              <a:rPr sz="2800" spc="220" dirty="0">
                <a:latin typeface="+mn-ea"/>
                <a:cs typeface="+mn-ea"/>
              </a:rPr>
              <a:t>Shapely.</a:t>
            </a:r>
            <a:endParaRPr sz="2800">
              <a:latin typeface="+mn-ea"/>
              <a:cs typeface="+mn-ea"/>
            </a:endParaRPr>
          </a:p>
        </p:txBody>
      </p:sp>
      <p:pic>
        <p:nvPicPr>
          <p:cNvPr id="4" name="object 4"/>
          <p:cNvPicPr/>
          <p:nvPr/>
        </p:nvPicPr>
        <p:blipFill>
          <a:blip r:embed="rId1" cstate="print"/>
          <a:stretch>
            <a:fillRect/>
          </a:stretch>
        </p:blipFill>
        <p:spPr>
          <a:xfrm>
            <a:off x="9144000" y="0"/>
            <a:ext cx="9143851" cy="1028685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0"/>
            <a:ext cx="8124824" cy="10286999"/>
          </a:xfrm>
          <a:prstGeom prst="rect">
            <a:avLst/>
          </a:prstGeom>
        </p:spPr>
      </p:pic>
      <p:sp>
        <p:nvSpPr>
          <p:cNvPr id="3" name="object 3"/>
          <p:cNvSpPr txBox="1">
            <a:spLocks noGrp="1"/>
          </p:cNvSpPr>
          <p:nvPr>
            <p:ph type="title"/>
          </p:nvPr>
        </p:nvSpPr>
        <p:spPr>
          <a:xfrm>
            <a:off x="9627235" y="1606550"/>
            <a:ext cx="6910070" cy="1271905"/>
          </a:xfrm>
          <a:prstGeom prst="rect">
            <a:avLst/>
          </a:prstGeom>
          <a:solidFill>
            <a:srgbClr val="000000"/>
          </a:solidFill>
        </p:spPr>
        <p:txBody>
          <a:bodyPr vert="horz" wrap="square" lIns="0" tIns="425450" rIns="0" bIns="0" rtlCol="0">
            <a:noAutofit/>
          </a:bodyPr>
          <a:lstStyle/>
          <a:p>
            <a:pPr marR="28575" algn="ctr">
              <a:lnSpc>
                <a:spcPct val="100000"/>
              </a:lnSpc>
              <a:spcBef>
                <a:spcPts val="3350"/>
              </a:spcBef>
            </a:pPr>
            <a:r>
              <a:rPr sz="4400" spc="-10" dirty="0"/>
              <a:t>Spatial</a:t>
            </a:r>
            <a:r>
              <a:rPr sz="4400" spc="-235" dirty="0"/>
              <a:t> </a:t>
            </a:r>
            <a:r>
              <a:rPr sz="4400" spc="-10" dirty="0"/>
              <a:t>Analysis</a:t>
            </a:r>
            <a:endParaRPr sz="4400"/>
          </a:p>
        </p:txBody>
      </p:sp>
      <p:sp>
        <p:nvSpPr>
          <p:cNvPr id="4" name="object 4"/>
          <p:cNvSpPr txBox="1"/>
          <p:nvPr/>
        </p:nvSpPr>
        <p:spPr>
          <a:xfrm>
            <a:off x="9488170" y="3393440"/>
            <a:ext cx="7769860" cy="4471670"/>
          </a:xfrm>
          <a:prstGeom prst="rect">
            <a:avLst/>
          </a:prstGeom>
        </p:spPr>
        <p:txBody>
          <a:bodyPr vert="horz" wrap="square" lIns="0" tIns="10160" rIns="0" bIns="0" rtlCol="0">
            <a:noAutofit/>
          </a:bodyPr>
          <a:lstStyle/>
          <a:p>
            <a:pPr marL="12065" marR="5080" indent="-635" algn="l">
              <a:lnSpc>
                <a:spcPct val="118000"/>
              </a:lnSpc>
              <a:spcBef>
                <a:spcPts val="80"/>
              </a:spcBef>
            </a:pPr>
            <a:r>
              <a:rPr sz="2800" spc="290" dirty="0">
                <a:latin typeface="Calibri" panose="020F0502020204030204"/>
                <a:cs typeface="Calibri" panose="020F0502020204030204"/>
              </a:rPr>
              <a:t>Shapely</a:t>
            </a:r>
            <a:r>
              <a:rPr sz="2800" spc="100" dirty="0">
                <a:latin typeface="Calibri" panose="020F0502020204030204"/>
                <a:cs typeface="Calibri" panose="020F0502020204030204"/>
              </a:rPr>
              <a:t> </a:t>
            </a:r>
            <a:r>
              <a:rPr sz="2800" spc="240" dirty="0">
                <a:latin typeface="Calibri" panose="020F0502020204030204"/>
                <a:cs typeface="Calibri" panose="020F0502020204030204"/>
              </a:rPr>
              <a:t>provides</a:t>
            </a:r>
            <a:r>
              <a:rPr sz="2800" spc="100" dirty="0">
                <a:latin typeface="Calibri" panose="020F0502020204030204"/>
                <a:cs typeface="Calibri" panose="020F0502020204030204"/>
              </a:rPr>
              <a:t> </a:t>
            </a:r>
            <a:r>
              <a:rPr sz="2800" spc="200" dirty="0">
                <a:latin typeface="Calibri" panose="020F0502020204030204"/>
                <a:cs typeface="Calibri" panose="020F0502020204030204"/>
              </a:rPr>
              <a:t>several</a:t>
            </a:r>
            <a:r>
              <a:rPr sz="2800" spc="110" dirty="0">
                <a:latin typeface="Calibri" panose="020F0502020204030204"/>
                <a:cs typeface="Calibri" panose="020F0502020204030204"/>
              </a:rPr>
              <a:t> </a:t>
            </a:r>
            <a:r>
              <a:rPr sz="2800" b="1" spc="310" dirty="0">
                <a:latin typeface="Calibri" panose="020F0502020204030204"/>
                <a:cs typeface="Calibri" panose="020F0502020204030204"/>
              </a:rPr>
              <a:t>functions</a:t>
            </a:r>
            <a:r>
              <a:rPr sz="2800" b="1" spc="105" dirty="0">
                <a:latin typeface="Calibri" panose="020F0502020204030204"/>
                <a:cs typeface="Calibri" panose="020F0502020204030204"/>
              </a:rPr>
              <a:t> </a:t>
            </a:r>
            <a:r>
              <a:rPr sz="2800" spc="150" dirty="0">
                <a:latin typeface="Calibri" panose="020F0502020204030204"/>
                <a:cs typeface="Calibri" panose="020F0502020204030204"/>
              </a:rPr>
              <a:t>for</a:t>
            </a:r>
            <a:r>
              <a:rPr sz="2800" spc="100" dirty="0">
                <a:latin typeface="Calibri" panose="020F0502020204030204"/>
                <a:cs typeface="Calibri" panose="020F0502020204030204"/>
              </a:rPr>
              <a:t> </a:t>
            </a:r>
            <a:r>
              <a:rPr sz="2800" b="1" spc="245" dirty="0">
                <a:latin typeface="Calibri" panose="020F0502020204030204"/>
                <a:cs typeface="Calibri" panose="020F0502020204030204"/>
              </a:rPr>
              <a:t>spatial </a:t>
            </a:r>
            <a:r>
              <a:rPr sz="2800" b="1" spc="280" dirty="0">
                <a:latin typeface="Calibri" panose="020F0502020204030204"/>
                <a:cs typeface="Calibri" panose="020F0502020204030204"/>
              </a:rPr>
              <a:t>analysis</a:t>
            </a:r>
            <a:r>
              <a:rPr sz="2800" b="1" spc="105" dirty="0">
                <a:latin typeface="Calibri" panose="020F0502020204030204"/>
                <a:cs typeface="Calibri" panose="020F0502020204030204"/>
              </a:rPr>
              <a:t> </a:t>
            </a:r>
            <a:r>
              <a:rPr sz="2800" spc="195" dirty="0">
                <a:latin typeface="Calibri" panose="020F0502020204030204"/>
                <a:cs typeface="Calibri" panose="020F0502020204030204"/>
              </a:rPr>
              <a:t>tasks,</a:t>
            </a:r>
            <a:r>
              <a:rPr sz="2800" spc="100" dirty="0">
                <a:latin typeface="Calibri" panose="020F0502020204030204"/>
                <a:cs typeface="Calibri" panose="020F0502020204030204"/>
              </a:rPr>
              <a:t> </a:t>
            </a:r>
            <a:r>
              <a:rPr sz="2800" spc="330" dirty="0">
                <a:latin typeface="Calibri" panose="020F0502020204030204"/>
                <a:cs typeface="Calibri" panose="020F0502020204030204"/>
              </a:rPr>
              <a:t>such</a:t>
            </a:r>
            <a:r>
              <a:rPr sz="2800" spc="105" dirty="0">
                <a:latin typeface="Calibri" panose="020F0502020204030204"/>
                <a:cs typeface="Calibri" panose="020F0502020204030204"/>
              </a:rPr>
              <a:t> </a:t>
            </a:r>
            <a:r>
              <a:rPr sz="2800" spc="260" dirty="0">
                <a:latin typeface="Calibri" panose="020F0502020204030204"/>
                <a:cs typeface="Calibri" panose="020F0502020204030204"/>
              </a:rPr>
              <a:t>as</a:t>
            </a:r>
            <a:r>
              <a:rPr sz="2800" spc="100" dirty="0">
                <a:latin typeface="Calibri" panose="020F0502020204030204"/>
                <a:cs typeface="Calibri" panose="020F0502020204030204"/>
              </a:rPr>
              <a:t> </a:t>
            </a:r>
            <a:r>
              <a:rPr sz="2800" b="1" spc="250" dirty="0">
                <a:latin typeface="Calibri" panose="020F0502020204030204"/>
                <a:cs typeface="Calibri" panose="020F0502020204030204"/>
              </a:rPr>
              <a:t>overlaying</a:t>
            </a:r>
            <a:r>
              <a:rPr sz="2800" spc="250" dirty="0">
                <a:latin typeface="Calibri" panose="020F0502020204030204"/>
                <a:cs typeface="Calibri" panose="020F0502020204030204"/>
              </a:rPr>
              <a:t>,</a:t>
            </a:r>
            <a:r>
              <a:rPr sz="2800" spc="105" dirty="0">
                <a:latin typeface="Calibri" panose="020F0502020204030204"/>
                <a:cs typeface="Calibri" panose="020F0502020204030204"/>
              </a:rPr>
              <a:t> </a:t>
            </a:r>
            <a:r>
              <a:rPr sz="2800" b="1" spc="250" dirty="0">
                <a:latin typeface="Calibri" panose="020F0502020204030204"/>
                <a:cs typeface="Calibri" panose="020F0502020204030204"/>
              </a:rPr>
              <a:t>buffering</a:t>
            </a:r>
            <a:r>
              <a:rPr sz="2800" spc="250" dirty="0">
                <a:latin typeface="Calibri" panose="020F0502020204030204"/>
                <a:cs typeface="Calibri" panose="020F0502020204030204"/>
              </a:rPr>
              <a:t>, </a:t>
            </a:r>
            <a:r>
              <a:rPr sz="2800" spc="350" dirty="0">
                <a:latin typeface="Calibri" panose="020F0502020204030204"/>
                <a:cs typeface="Calibri" panose="020F0502020204030204"/>
              </a:rPr>
              <a:t>and</a:t>
            </a:r>
            <a:r>
              <a:rPr sz="2800" spc="100" dirty="0">
                <a:latin typeface="Calibri" panose="020F0502020204030204"/>
                <a:cs typeface="Calibri" panose="020F0502020204030204"/>
              </a:rPr>
              <a:t> </a:t>
            </a:r>
            <a:r>
              <a:rPr sz="2800" b="1" spc="280" dirty="0">
                <a:latin typeface="Calibri" panose="020F0502020204030204"/>
                <a:cs typeface="Calibri" panose="020F0502020204030204"/>
              </a:rPr>
              <a:t>clipping</a:t>
            </a:r>
            <a:r>
              <a:rPr sz="2800" spc="280" dirty="0">
                <a:latin typeface="Calibri" panose="020F0502020204030204"/>
                <a:cs typeface="Calibri" panose="020F0502020204030204"/>
              </a:rPr>
              <a:t>.</a:t>
            </a:r>
            <a:r>
              <a:rPr sz="2800" spc="100" dirty="0">
                <a:latin typeface="Calibri" panose="020F0502020204030204"/>
                <a:cs typeface="Calibri" panose="020F0502020204030204"/>
              </a:rPr>
              <a:t> </a:t>
            </a:r>
            <a:r>
              <a:rPr sz="2800" spc="275" dirty="0">
                <a:latin typeface="Calibri" panose="020F0502020204030204"/>
                <a:cs typeface="Calibri" panose="020F0502020204030204"/>
              </a:rPr>
              <a:t>These</a:t>
            </a:r>
            <a:r>
              <a:rPr sz="2800" spc="95" dirty="0">
                <a:latin typeface="Calibri" panose="020F0502020204030204"/>
                <a:cs typeface="Calibri" panose="020F0502020204030204"/>
              </a:rPr>
              <a:t> </a:t>
            </a:r>
            <a:r>
              <a:rPr sz="2800" spc="260" dirty="0">
                <a:latin typeface="Calibri" panose="020F0502020204030204"/>
                <a:cs typeface="Calibri" panose="020F0502020204030204"/>
              </a:rPr>
              <a:t>functions</a:t>
            </a:r>
            <a:r>
              <a:rPr sz="2800" spc="100" dirty="0">
                <a:latin typeface="Calibri" panose="020F0502020204030204"/>
                <a:cs typeface="Calibri" panose="020F0502020204030204"/>
              </a:rPr>
              <a:t> </a:t>
            </a:r>
            <a:r>
              <a:rPr sz="2800" spc="254" dirty="0">
                <a:latin typeface="Calibri" panose="020F0502020204030204"/>
                <a:cs typeface="Calibri" panose="020F0502020204030204"/>
              </a:rPr>
              <a:t>take</a:t>
            </a:r>
            <a:r>
              <a:rPr sz="2800" spc="105" dirty="0">
                <a:latin typeface="Calibri" panose="020F0502020204030204"/>
                <a:cs typeface="Calibri" panose="020F0502020204030204"/>
              </a:rPr>
              <a:t> </a:t>
            </a:r>
            <a:r>
              <a:rPr sz="2800" b="1" spc="330" dirty="0">
                <a:latin typeface="Calibri" panose="020F0502020204030204"/>
                <a:cs typeface="Calibri" panose="020F0502020204030204"/>
              </a:rPr>
              <a:t>geometric </a:t>
            </a:r>
            <a:r>
              <a:rPr sz="2800" b="1" spc="305" dirty="0">
                <a:latin typeface="Calibri" panose="020F0502020204030204"/>
                <a:cs typeface="Calibri" panose="020F0502020204030204"/>
              </a:rPr>
              <a:t>objects</a:t>
            </a:r>
            <a:r>
              <a:rPr sz="2800" b="1" spc="95" dirty="0">
                <a:latin typeface="Calibri" panose="020F0502020204030204"/>
                <a:cs typeface="Calibri" panose="020F0502020204030204"/>
              </a:rPr>
              <a:t> </a:t>
            </a:r>
            <a:r>
              <a:rPr sz="2800" spc="260" dirty="0">
                <a:latin typeface="Calibri" panose="020F0502020204030204"/>
                <a:cs typeface="Calibri" panose="020F0502020204030204"/>
              </a:rPr>
              <a:t>as</a:t>
            </a:r>
            <a:r>
              <a:rPr sz="2800" spc="100" dirty="0">
                <a:latin typeface="Calibri" panose="020F0502020204030204"/>
                <a:cs typeface="Calibri" panose="020F0502020204030204"/>
              </a:rPr>
              <a:t> </a:t>
            </a:r>
            <a:r>
              <a:rPr sz="2800" spc="280" dirty="0">
                <a:latin typeface="Calibri" panose="020F0502020204030204"/>
                <a:cs typeface="Calibri" panose="020F0502020204030204"/>
              </a:rPr>
              <a:t>input</a:t>
            </a:r>
            <a:r>
              <a:rPr sz="2800" spc="100" dirty="0">
                <a:latin typeface="Calibri" panose="020F0502020204030204"/>
                <a:cs typeface="Calibri" panose="020F0502020204030204"/>
              </a:rPr>
              <a:t> </a:t>
            </a:r>
            <a:r>
              <a:rPr sz="2800" spc="350" dirty="0">
                <a:latin typeface="Calibri" panose="020F0502020204030204"/>
                <a:cs typeface="Calibri" panose="020F0502020204030204"/>
              </a:rPr>
              <a:t>and</a:t>
            </a:r>
            <a:r>
              <a:rPr sz="2800" spc="95" dirty="0">
                <a:latin typeface="Calibri" panose="020F0502020204030204"/>
                <a:cs typeface="Calibri" panose="020F0502020204030204"/>
              </a:rPr>
              <a:t> </a:t>
            </a:r>
            <a:r>
              <a:rPr sz="2800" spc="235" dirty="0">
                <a:latin typeface="Calibri" panose="020F0502020204030204"/>
                <a:cs typeface="Calibri" panose="020F0502020204030204"/>
              </a:rPr>
              <a:t>return</a:t>
            </a:r>
            <a:r>
              <a:rPr sz="2800" spc="100" dirty="0">
                <a:latin typeface="Calibri" panose="020F0502020204030204"/>
                <a:cs typeface="Calibri" panose="020F0502020204030204"/>
              </a:rPr>
              <a:t> </a:t>
            </a:r>
            <a:r>
              <a:rPr sz="2800" spc="350" dirty="0">
                <a:latin typeface="Calibri" panose="020F0502020204030204"/>
                <a:cs typeface="Calibri" panose="020F0502020204030204"/>
              </a:rPr>
              <a:t>new</a:t>
            </a:r>
            <a:r>
              <a:rPr sz="2800" spc="105" dirty="0">
                <a:latin typeface="Calibri" panose="020F0502020204030204"/>
                <a:cs typeface="Calibri" panose="020F0502020204030204"/>
              </a:rPr>
              <a:t> </a:t>
            </a:r>
            <a:r>
              <a:rPr sz="2800" b="1" spc="330" dirty="0">
                <a:latin typeface="Calibri" panose="020F0502020204030204"/>
                <a:cs typeface="Calibri" panose="020F0502020204030204"/>
              </a:rPr>
              <a:t>geometric </a:t>
            </a:r>
            <a:r>
              <a:rPr sz="2800" b="1" spc="305" dirty="0">
                <a:latin typeface="Calibri" panose="020F0502020204030204"/>
                <a:cs typeface="Calibri" panose="020F0502020204030204"/>
              </a:rPr>
              <a:t>objects</a:t>
            </a:r>
            <a:r>
              <a:rPr sz="2800" b="1" spc="95" dirty="0">
                <a:latin typeface="Calibri" panose="020F0502020204030204"/>
                <a:cs typeface="Calibri" panose="020F0502020204030204"/>
              </a:rPr>
              <a:t> </a:t>
            </a:r>
            <a:r>
              <a:rPr sz="2800" spc="260" dirty="0">
                <a:latin typeface="Calibri" panose="020F0502020204030204"/>
                <a:cs typeface="Calibri" panose="020F0502020204030204"/>
              </a:rPr>
              <a:t>as</a:t>
            </a:r>
            <a:r>
              <a:rPr sz="2800" spc="100" dirty="0">
                <a:latin typeface="Calibri" panose="020F0502020204030204"/>
                <a:cs typeface="Calibri" panose="020F0502020204030204"/>
              </a:rPr>
              <a:t> </a:t>
            </a:r>
            <a:r>
              <a:rPr sz="2800" spc="235" dirty="0">
                <a:latin typeface="Calibri" panose="020F0502020204030204"/>
                <a:cs typeface="Calibri" panose="020F0502020204030204"/>
              </a:rPr>
              <a:t>output.</a:t>
            </a:r>
            <a:r>
              <a:rPr sz="2800" spc="100" dirty="0">
                <a:latin typeface="Calibri" panose="020F0502020204030204"/>
                <a:cs typeface="Calibri" panose="020F0502020204030204"/>
              </a:rPr>
              <a:t> </a:t>
            </a:r>
            <a:r>
              <a:rPr sz="2800" spc="280" dirty="0">
                <a:latin typeface="Calibri" panose="020F0502020204030204"/>
                <a:cs typeface="Calibri" panose="020F0502020204030204"/>
              </a:rPr>
              <a:t>You</a:t>
            </a:r>
            <a:r>
              <a:rPr sz="2800" spc="100" dirty="0">
                <a:latin typeface="Calibri" panose="020F0502020204030204"/>
                <a:cs typeface="Calibri" panose="020F0502020204030204"/>
              </a:rPr>
              <a:t> </a:t>
            </a:r>
            <a:r>
              <a:rPr sz="2800" spc="340" dirty="0">
                <a:latin typeface="Calibri" panose="020F0502020204030204"/>
                <a:cs typeface="Calibri" panose="020F0502020204030204"/>
              </a:rPr>
              <a:t>can</a:t>
            </a:r>
            <a:r>
              <a:rPr sz="2800" spc="100" dirty="0">
                <a:latin typeface="Calibri" panose="020F0502020204030204"/>
                <a:cs typeface="Calibri" panose="020F0502020204030204"/>
              </a:rPr>
              <a:t> </a:t>
            </a:r>
            <a:r>
              <a:rPr sz="2800" spc="290" dirty="0">
                <a:latin typeface="Calibri" panose="020F0502020204030204"/>
                <a:cs typeface="Calibri" panose="020F0502020204030204"/>
              </a:rPr>
              <a:t>use</a:t>
            </a:r>
            <a:r>
              <a:rPr sz="2800" spc="100" dirty="0">
                <a:latin typeface="Calibri" panose="020F0502020204030204"/>
                <a:cs typeface="Calibri" panose="020F0502020204030204"/>
              </a:rPr>
              <a:t> </a:t>
            </a:r>
            <a:r>
              <a:rPr sz="2800" spc="265" dirty="0">
                <a:latin typeface="Calibri" panose="020F0502020204030204"/>
                <a:cs typeface="Calibri" panose="020F0502020204030204"/>
              </a:rPr>
              <a:t>these</a:t>
            </a:r>
            <a:r>
              <a:rPr sz="2800" spc="100" dirty="0">
                <a:latin typeface="Calibri" panose="020F0502020204030204"/>
                <a:cs typeface="Calibri" panose="020F0502020204030204"/>
              </a:rPr>
              <a:t> </a:t>
            </a:r>
            <a:r>
              <a:rPr sz="2800" spc="250" dirty="0">
                <a:latin typeface="Calibri" panose="020F0502020204030204"/>
                <a:cs typeface="Calibri" panose="020F0502020204030204"/>
              </a:rPr>
              <a:t>functions </a:t>
            </a:r>
            <a:r>
              <a:rPr sz="2800" spc="190" dirty="0">
                <a:latin typeface="Calibri" panose="020F0502020204030204"/>
                <a:cs typeface="Calibri" panose="020F0502020204030204"/>
              </a:rPr>
              <a:t>to</a:t>
            </a:r>
            <a:r>
              <a:rPr sz="2800" spc="100" dirty="0">
                <a:latin typeface="Calibri" panose="020F0502020204030204"/>
                <a:cs typeface="Calibri" panose="020F0502020204030204"/>
              </a:rPr>
              <a:t> </a:t>
            </a:r>
            <a:r>
              <a:rPr sz="2800" b="1" spc="295" dirty="0">
                <a:latin typeface="Calibri" panose="020F0502020204030204"/>
                <a:cs typeface="Calibri" panose="020F0502020204030204"/>
              </a:rPr>
              <a:t>analyze</a:t>
            </a:r>
            <a:r>
              <a:rPr sz="2800" b="1" spc="100" dirty="0">
                <a:latin typeface="Calibri" panose="020F0502020204030204"/>
                <a:cs typeface="Calibri" panose="020F0502020204030204"/>
              </a:rPr>
              <a:t> </a:t>
            </a:r>
            <a:r>
              <a:rPr sz="2800" spc="350" dirty="0">
                <a:latin typeface="Calibri" panose="020F0502020204030204"/>
                <a:cs typeface="Calibri" panose="020F0502020204030204"/>
              </a:rPr>
              <a:t>and</a:t>
            </a:r>
            <a:r>
              <a:rPr sz="2800" spc="100" dirty="0">
                <a:latin typeface="Calibri" panose="020F0502020204030204"/>
                <a:cs typeface="Calibri" panose="020F0502020204030204"/>
              </a:rPr>
              <a:t> </a:t>
            </a:r>
            <a:r>
              <a:rPr sz="2800" b="1" spc="315" dirty="0">
                <a:latin typeface="Calibri" panose="020F0502020204030204"/>
                <a:cs typeface="Calibri" panose="020F0502020204030204"/>
              </a:rPr>
              <a:t>manipulate</a:t>
            </a:r>
            <a:r>
              <a:rPr sz="2800" b="1" spc="105" dirty="0">
                <a:latin typeface="Calibri" panose="020F0502020204030204"/>
                <a:cs typeface="Calibri" panose="020F0502020204030204"/>
              </a:rPr>
              <a:t> </a:t>
            </a:r>
            <a:r>
              <a:rPr sz="2800" spc="220" dirty="0">
                <a:latin typeface="Calibri" panose="020F0502020204030204"/>
                <a:cs typeface="Calibri" panose="020F0502020204030204"/>
              </a:rPr>
              <a:t>spatial</a:t>
            </a:r>
            <a:r>
              <a:rPr sz="2800" spc="100" dirty="0">
                <a:latin typeface="Calibri" panose="020F0502020204030204"/>
                <a:cs typeface="Calibri" panose="020F0502020204030204"/>
              </a:rPr>
              <a:t> </a:t>
            </a:r>
            <a:r>
              <a:rPr sz="2800" spc="280" dirty="0">
                <a:latin typeface="Calibri" panose="020F0502020204030204"/>
                <a:cs typeface="Calibri" panose="020F0502020204030204"/>
              </a:rPr>
              <a:t>data</a:t>
            </a:r>
            <a:r>
              <a:rPr sz="2800" spc="100" dirty="0">
                <a:latin typeface="Calibri" panose="020F0502020204030204"/>
                <a:cs typeface="Calibri" panose="020F0502020204030204"/>
              </a:rPr>
              <a:t> </a:t>
            </a:r>
            <a:r>
              <a:rPr sz="2800" spc="215" dirty="0">
                <a:latin typeface="Calibri" panose="020F0502020204030204"/>
                <a:cs typeface="Calibri" panose="020F0502020204030204"/>
              </a:rPr>
              <a:t>in </a:t>
            </a:r>
            <a:r>
              <a:rPr sz="2800" spc="250" dirty="0">
                <a:latin typeface="Calibri" panose="020F0502020204030204"/>
                <a:cs typeface="Calibri" panose="020F0502020204030204"/>
              </a:rPr>
              <a:t>Python.</a:t>
            </a:r>
            <a:endParaRPr sz="2800">
              <a:latin typeface="Calibri" panose="020F0502020204030204"/>
              <a:cs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chemeClr val="bg1"/>
          </a:solidFill>
        </p:spPr>
        <p:txBody>
          <a:bodyPr wrap="square" lIns="0" tIns="0" rIns="0" bIns="0" rtlCol="0"/>
          <a:lstStyle/>
          <a:p/>
        </p:txBody>
      </p:sp>
      <p:sp>
        <p:nvSpPr>
          <p:cNvPr id="3" name="object 3"/>
          <p:cNvSpPr txBox="1">
            <a:spLocks noGrp="1"/>
          </p:cNvSpPr>
          <p:nvPr>
            <p:ph type="title"/>
          </p:nvPr>
        </p:nvSpPr>
        <p:spPr>
          <a:xfrm>
            <a:off x="1149350" y="10179050"/>
            <a:ext cx="16752570" cy="1130300"/>
          </a:xfrm>
          <a:prstGeom prst="rect">
            <a:avLst/>
          </a:prstGeom>
          <a:solidFill>
            <a:schemeClr val="bg1"/>
          </a:solidFill>
        </p:spPr>
        <p:txBody>
          <a:bodyPr vert="horz" wrap="square" lIns="0" tIns="1046866" rIns="0" bIns="0" rtlCol="0">
            <a:noAutofit/>
          </a:bodyPr>
          <a:lstStyle/>
          <a:p>
            <a:pPr marL="10300970" algn="just">
              <a:lnSpc>
                <a:spcPct val="100000"/>
              </a:lnSpc>
              <a:spcBef>
                <a:spcPts val="100"/>
              </a:spcBef>
            </a:pPr>
            <a:endParaRPr spc="-60" dirty="0">
              <a:solidFill>
                <a:schemeClr val="bg1"/>
              </a:solidFill>
            </a:endParaRPr>
          </a:p>
        </p:txBody>
      </p:sp>
      <p:sp>
        <p:nvSpPr>
          <p:cNvPr id="4" name="object 4"/>
          <p:cNvSpPr txBox="1"/>
          <p:nvPr/>
        </p:nvSpPr>
        <p:spPr>
          <a:xfrm>
            <a:off x="10140950" y="3549650"/>
            <a:ext cx="6958330" cy="5281930"/>
          </a:xfrm>
          <a:prstGeom prst="rect">
            <a:avLst/>
          </a:prstGeom>
        </p:spPr>
        <p:txBody>
          <a:bodyPr vert="horz" wrap="square" lIns="0" tIns="6985" rIns="0" bIns="0" rtlCol="0">
            <a:noAutofit/>
          </a:bodyPr>
          <a:lstStyle/>
          <a:p>
            <a:pPr marL="12700" marR="5080">
              <a:lnSpc>
                <a:spcPct val="102000"/>
              </a:lnSpc>
              <a:spcBef>
                <a:spcPts val="55"/>
              </a:spcBef>
            </a:pPr>
            <a:r>
              <a:rPr sz="2800" spc="260" dirty="0">
                <a:solidFill>
                  <a:schemeClr val="tx1"/>
                </a:solidFill>
                <a:latin typeface="Calibri" panose="020F0502020204030204"/>
                <a:cs typeface="Calibri" panose="020F0502020204030204"/>
              </a:rPr>
              <a:t>Overlaying</a:t>
            </a:r>
            <a:r>
              <a:rPr sz="2800" spc="100" dirty="0">
                <a:solidFill>
                  <a:schemeClr val="tx1"/>
                </a:solidFill>
                <a:latin typeface="Calibri" panose="020F0502020204030204"/>
                <a:cs typeface="Calibri" panose="020F0502020204030204"/>
              </a:rPr>
              <a:t> </a:t>
            </a:r>
            <a:r>
              <a:rPr sz="2800" spc="170" dirty="0">
                <a:solidFill>
                  <a:schemeClr val="tx1"/>
                </a:solidFill>
                <a:latin typeface="Calibri" panose="020F0502020204030204"/>
                <a:cs typeface="Calibri" panose="020F0502020204030204"/>
              </a:rPr>
              <a:t>is</a:t>
            </a:r>
            <a:r>
              <a:rPr sz="2800" spc="100" dirty="0">
                <a:solidFill>
                  <a:schemeClr val="tx1"/>
                </a:solidFill>
                <a:latin typeface="Calibri" panose="020F0502020204030204"/>
                <a:cs typeface="Calibri" panose="020F0502020204030204"/>
              </a:rPr>
              <a:t> </a:t>
            </a:r>
            <a:r>
              <a:rPr sz="2800" spc="280" dirty="0">
                <a:solidFill>
                  <a:schemeClr val="tx1"/>
                </a:solidFill>
                <a:latin typeface="Calibri" panose="020F0502020204030204"/>
                <a:cs typeface="Calibri" panose="020F0502020204030204"/>
              </a:rPr>
              <a:t>a</a:t>
            </a:r>
            <a:r>
              <a:rPr sz="2800" spc="105" dirty="0">
                <a:solidFill>
                  <a:schemeClr val="tx1"/>
                </a:solidFill>
                <a:latin typeface="Calibri" panose="020F0502020204030204"/>
                <a:cs typeface="Calibri" panose="020F0502020204030204"/>
              </a:rPr>
              <a:t> </a:t>
            </a:r>
            <a:r>
              <a:rPr sz="2800" b="1" spc="254" dirty="0">
                <a:solidFill>
                  <a:schemeClr val="tx1"/>
                </a:solidFill>
                <a:latin typeface="Calibri" panose="020F0502020204030204"/>
                <a:cs typeface="Calibri" panose="020F0502020204030204"/>
              </a:rPr>
              <a:t>spatial</a:t>
            </a:r>
            <a:r>
              <a:rPr sz="2800" b="1" spc="155" dirty="0">
                <a:solidFill>
                  <a:schemeClr val="tx1"/>
                </a:solidFill>
                <a:latin typeface="Calibri" panose="020F0502020204030204"/>
                <a:cs typeface="Calibri" panose="020F0502020204030204"/>
              </a:rPr>
              <a:t> </a:t>
            </a:r>
            <a:r>
              <a:rPr sz="2800" b="1" spc="280" dirty="0">
                <a:solidFill>
                  <a:schemeClr val="tx1"/>
                </a:solidFill>
                <a:latin typeface="Calibri" panose="020F0502020204030204"/>
                <a:cs typeface="Calibri" panose="020F0502020204030204"/>
              </a:rPr>
              <a:t>analysis</a:t>
            </a:r>
            <a:r>
              <a:rPr sz="2800" b="1" spc="100" dirty="0">
                <a:solidFill>
                  <a:schemeClr val="tx1"/>
                </a:solidFill>
                <a:latin typeface="Calibri" panose="020F0502020204030204"/>
                <a:cs typeface="Calibri" panose="020F0502020204030204"/>
              </a:rPr>
              <a:t> </a:t>
            </a:r>
            <a:r>
              <a:rPr sz="2800" spc="245" dirty="0">
                <a:solidFill>
                  <a:schemeClr val="tx1"/>
                </a:solidFill>
                <a:latin typeface="Calibri" panose="020F0502020204030204"/>
                <a:cs typeface="Calibri" panose="020F0502020204030204"/>
              </a:rPr>
              <a:t>task </a:t>
            </a:r>
            <a:r>
              <a:rPr sz="2800" spc="250" dirty="0">
                <a:solidFill>
                  <a:schemeClr val="tx1"/>
                </a:solidFill>
                <a:latin typeface="Calibri" panose="020F0502020204030204"/>
                <a:cs typeface="Calibri" panose="020F0502020204030204"/>
              </a:rPr>
              <a:t>that</a:t>
            </a:r>
            <a:r>
              <a:rPr sz="2800" spc="105" dirty="0">
                <a:solidFill>
                  <a:schemeClr val="tx1"/>
                </a:solidFill>
                <a:latin typeface="Calibri" panose="020F0502020204030204"/>
                <a:cs typeface="Calibri" panose="020F0502020204030204"/>
              </a:rPr>
              <a:t> </a:t>
            </a:r>
            <a:r>
              <a:rPr sz="2800" spc="210" dirty="0">
                <a:solidFill>
                  <a:schemeClr val="tx1"/>
                </a:solidFill>
                <a:latin typeface="Calibri" panose="020F0502020204030204"/>
                <a:cs typeface="Calibri" panose="020F0502020204030204"/>
              </a:rPr>
              <a:t>involves</a:t>
            </a:r>
            <a:r>
              <a:rPr sz="2800" spc="110" dirty="0">
                <a:solidFill>
                  <a:schemeClr val="tx1"/>
                </a:solidFill>
                <a:latin typeface="Calibri" panose="020F0502020204030204"/>
                <a:cs typeface="Calibri" panose="020F0502020204030204"/>
              </a:rPr>
              <a:t> </a:t>
            </a:r>
            <a:r>
              <a:rPr sz="2800" b="1" spc="370" dirty="0">
                <a:solidFill>
                  <a:schemeClr val="tx1"/>
                </a:solidFill>
                <a:latin typeface="Calibri" panose="020F0502020204030204"/>
                <a:cs typeface="Calibri" panose="020F0502020204030204"/>
              </a:rPr>
              <a:t>combining</a:t>
            </a:r>
            <a:r>
              <a:rPr sz="2800" b="1" spc="105" dirty="0">
                <a:solidFill>
                  <a:schemeClr val="tx1"/>
                </a:solidFill>
                <a:latin typeface="Calibri" panose="020F0502020204030204"/>
                <a:cs typeface="Calibri" panose="020F0502020204030204"/>
              </a:rPr>
              <a:t> </a:t>
            </a:r>
            <a:r>
              <a:rPr sz="2800" spc="260" dirty="0">
                <a:solidFill>
                  <a:schemeClr val="tx1"/>
                </a:solidFill>
                <a:latin typeface="Calibri" panose="020F0502020204030204"/>
                <a:cs typeface="Calibri" panose="020F0502020204030204"/>
              </a:rPr>
              <a:t>two</a:t>
            </a:r>
            <a:r>
              <a:rPr sz="2800" spc="105" dirty="0">
                <a:solidFill>
                  <a:schemeClr val="tx1"/>
                </a:solidFill>
                <a:latin typeface="Calibri" panose="020F0502020204030204"/>
                <a:cs typeface="Calibri" panose="020F0502020204030204"/>
              </a:rPr>
              <a:t> </a:t>
            </a:r>
            <a:r>
              <a:rPr sz="2800" spc="170" dirty="0">
                <a:solidFill>
                  <a:schemeClr val="tx1"/>
                </a:solidFill>
                <a:latin typeface="Calibri" panose="020F0502020204030204"/>
                <a:cs typeface="Calibri" panose="020F0502020204030204"/>
              </a:rPr>
              <a:t>or </a:t>
            </a:r>
            <a:r>
              <a:rPr sz="2800" spc="315" dirty="0">
                <a:solidFill>
                  <a:schemeClr val="tx1"/>
                </a:solidFill>
                <a:latin typeface="Calibri" panose="020F0502020204030204"/>
                <a:cs typeface="Calibri" panose="020F0502020204030204"/>
              </a:rPr>
              <a:t>more</a:t>
            </a:r>
            <a:r>
              <a:rPr sz="2800" spc="100" dirty="0">
                <a:solidFill>
                  <a:schemeClr val="tx1"/>
                </a:solidFill>
                <a:latin typeface="Calibri" panose="020F0502020204030204"/>
                <a:cs typeface="Calibri" panose="020F0502020204030204"/>
              </a:rPr>
              <a:t> </a:t>
            </a:r>
            <a:r>
              <a:rPr sz="2800" b="1" spc="340" dirty="0">
                <a:solidFill>
                  <a:schemeClr val="tx1"/>
                </a:solidFill>
                <a:latin typeface="Calibri" panose="020F0502020204030204"/>
                <a:cs typeface="Calibri" panose="020F0502020204030204"/>
              </a:rPr>
              <a:t>geometric</a:t>
            </a:r>
            <a:r>
              <a:rPr sz="2800" b="1" spc="160" dirty="0">
                <a:solidFill>
                  <a:schemeClr val="tx1"/>
                </a:solidFill>
                <a:latin typeface="Calibri" panose="020F0502020204030204"/>
                <a:cs typeface="Calibri" panose="020F0502020204030204"/>
              </a:rPr>
              <a:t> </a:t>
            </a:r>
            <a:r>
              <a:rPr sz="2800" b="1" spc="305" dirty="0">
                <a:solidFill>
                  <a:schemeClr val="tx1"/>
                </a:solidFill>
                <a:latin typeface="Calibri" panose="020F0502020204030204"/>
                <a:cs typeface="Calibri" panose="020F0502020204030204"/>
              </a:rPr>
              <a:t>objects</a:t>
            </a:r>
            <a:r>
              <a:rPr sz="2800" b="1" spc="110" dirty="0">
                <a:solidFill>
                  <a:schemeClr val="tx1"/>
                </a:solidFill>
                <a:latin typeface="Calibri" panose="020F0502020204030204"/>
                <a:cs typeface="Calibri" panose="020F0502020204030204"/>
              </a:rPr>
              <a:t> </a:t>
            </a:r>
            <a:r>
              <a:rPr sz="2800" spc="190" dirty="0">
                <a:solidFill>
                  <a:schemeClr val="tx1"/>
                </a:solidFill>
                <a:latin typeface="Calibri" panose="020F0502020204030204"/>
                <a:cs typeface="Calibri" panose="020F0502020204030204"/>
              </a:rPr>
              <a:t>to</a:t>
            </a:r>
            <a:r>
              <a:rPr sz="2800" spc="105" dirty="0">
                <a:solidFill>
                  <a:schemeClr val="tx1"/>
                </a:solidFill>
                <a:latin typeface="Calibri" panose="020F0502020204030204"/>
                <a:cs typeface="Calibri" panose="020F0502020204030204"/>
              </a:rPr>
              <a:t> </a:t>
            </a:r>
            <a:r>
              <a:rPr sz="2800" spc="215" dirty="0">
                <a:solidFill>
                  <a:schemeClr val="tx1"/>
                </a:solidFill>
                <a:latin typeface="Calibri" panose="020F0502020204030204"/>
                <a:cs typeface="Calibri" panose="020F0502020204030204"/>
              </a:rPr>
              <a:t>create</a:t>
            </a:r>
            <a:r>
              <a:rPr sz="2800" spc="280" dirty="0">
                <a:solidFill>
                  <a:schemeClr val="tx1"/>
                </a:solidFill>
                <a:latin typeface="Calibri" panose="020F0502020204030204"/>
                <a:cs typeface="Calibri" panose="020F0502020204030204"/>
              </a:rPr>
              <a:t> a</a:t>
            </a:r>
            <a:r>
              <a:rPr sz="2800" spc="90" dirty="0">
                <a:solidFill>
                  <a:schemeClr val="tx1"/>
                </a:solidFill>
                <a:latin typeface="Calibri" panose="020F0502020204030204"/>
                <a:cs typeface="Calibri" panose="020F0502020204030204"/>
              </a:rPr>
              <a:t> </a:t>
            </a:r>
            <a:r>
              <a:rPr sz="2800" spc="350" dirty="0">
                <a:solidFill>
                  <a:schemeClr val="tx1"/>
                </a:solidFill>
                <a:latin typeface="Calibri" panose="020F0502020204030204"/>
                <a:cs typeface="Calibri" panose="020F0502020204030204"/>
              </a:rPr>
              <a:t>new</a:t>
            </a:r>
            <a:r>
              <a:rPr sz="2800" spc="95" dirty="0">
                <a:solidFill>
                  <a:schemeClr val="tx1"/>
                </a:solidFill>
                <a:latin typeface="Calibri" panose="020F0502020204030204"/>
                <a:cs typeface="Calibri" panose="020F0502020204030204"/>
              </a:rPr>
              <a:t> </a:t>
            </a:r>
            <a:r>
              <a:rPr sz="2800" spc="204" dirty="0">
                <a:solidFill>
                  <a:schemeClr val="tx1"/>
                </a:solidFill>
                <a:latin typeface="Calibri" panose="020F0502020204030204"/>
                <a:cs typeface="Calibri" panose="020F0502020204030204"/>
              </a:rPr>
              <a:t>one.</a:t>
            </a:r>
            <a:r>
              <a:rPr sz="2800" spc="95" dirty="0">
                <a:solidFill>
                  <a:schemeClr val="tx1"/>
                </a:solidFill>
                <a:latin typeface="Calibri" panose="020F0502020204030204"/>
                <a:cs typeface="Calibri" panose="020F0502020204030204"/>
              </a:rPr>
              <a:t> </a:t>
            </a:r>
            <a:r>
              <a:rPr sz="2800" spc="290" dirty="0">
                <a:solidFill>
                  <a:schemeClr val="tx1"/>
                </a:solidFill>
                <a:latin typeface="Calibri" panose="020F0502020204030204"/>
                <a:cs typeface="Calibri" panose="020F0502020204030204"/>
              </a:rPr>
              <a:t>Shapely</a:t>
            </a:r>
            <a:r>
              <a:rPr sz="2800" spc="95" dirty="0">
                <a:solidFill>
                  <a:schemeClr val="tx1"/>
                </a:solidFill>
                <a:latin typeface="Calibri" panose="020F0502020204030204"/>
                <a:cs typeface="Calibri" panose="020F0502020204030204"/>
              </a:rPr>
              <a:t> </a:t>
            </a:r>
            <a:r>
              <a:rPr sz="2800" spc="240" dirty="0">
                <a:solidFill>
                  <a:schemeClr val="tx1"/>
                </a:solidFill>
                <a:latin typeface="Calibri" panose="020F0502020204030204"/>
                <a:cs typeface="Calibri" panose="020F0502020204030204"/>
              </a:rPr>
              <a:t>provides</a:t>
            </a:r>
            <a:r>
              <a:rPr sz="2800" spc="95" dirty="0">
                <a:solidFill>
                  <a:schemeClr val="tx1"/>
                </a:solidFill>
                <a:latin typeface="Calibri" panose="020F0502020204030204"/>
                <a:cs typeface="Calibri" panose="020F0502020204030204"/>
              </a:rPr>
              <a:t> </a:t>
            </a:r>
            <a:r>
              <a:rPr sz="2800" spc="190" dirty="0">
                <a:solidFill>
                  <a:schemeClr val="tx1"/>
                </a:solidFill>
                <a:latin typeface="Calibri" panose="020F0502020204030204"/>
                <a:cs typeface="Calibri" panose="020F0502020204030204"/>
              </a:rPr>
              <a:t>several </a:t>
            </a:r>
            <a:r>
              <a:rPr sz="2800" b="1" spc="310" dirty="0">
                <a:solidFill>
                  <a:schemeClr val="tx1"/>
                </a:solidFill>
                <a:latin typeface="Calibri" panose="020F0502020204030204"/>
                <a:cs typeface="Calibri" panose="020F0502020204030204"/>
              </a:rPr>
              <a:t>functions</a:t>
            </a:r>
            <a:r>
              <a:rPr sz="2800" b="1" spc="100" dirty="0">
                <a:solidFill>
                  <a:schemeClr val="tx1"/>
                </a:solidFill>
                <a:latin typeface="Calibri" panose="020F0502020204030204"/>
                <a:cs typeface="Calibri" panose="020F0502020204030204"/>
              </a:rPr>
              <a:t> </a:t>
            </a:r>
            <a:r>
              <a:rPr sz="2800" spc="150" dirty="0">
                <a:solidFill>
                  <a:schemeClr val="tx1"/>
                </a:solidFill>
                <a:latin typeface="Calibri" panose="020F0502020204030204"/>
                <a:cs typeface="Calibri" panose="020F0502020204030204"/>
              </a:rPr>
              <a:t>for</a:t>
            </a:r>
            <a:r>
              <a:rPr sz="2800" spc="95" dirty="0">
                <a:solidFill>
                  <a:schemeClr val="tx1"/>
                </a:solidFill>
                <a:latin typeface="Calibri" panose="020F0502020204030204"/>
                <a:cs typeface="Calibri" panose="020F0502020204030204"/>
              </a:rPr>
              <a:t> </a:t>
            </a:r>
            <a:r>
              <a:rPr sz="2800" spc="210" dirty="0">
                <a:solidFill>
                  <a:schemeClr val="tx1"/>
                </a:solidFill>
                <a:latin typeface="Calibri" panose="020F0502020204030204"/>
                <a:cs typeface="Calibri" panose="020F0502020204030204"/>
              </a:rPr>
              <a:t>overlaying,</a:t>
            </a:r>
            <a:r>
              <a:rPr sz="2800" spc="95" dirty="0">
                <a:solidFill>
                  <a:schemeClr val="tx1"/>
                </a:solidFill>
                <a:latin typeface="Calibri" panose="020F0502020204030204"/>
                <a:cs typeface="Calibri" panose="020F0502020204030204"/>
              </a:rPr>
              <a:t> </a:t>
            </a:r>
            <a:r>
              <a:rPr sz="2800" spc="330" dirty="0">
                <a:solidFill>
                  <a:schemeClr val="tx1"/>
                </a:solidFill>
                <a:latin typeface="Calibri" panose="020F0502020204030204"/>
                <a:cs typeface="Calibri" panose="020F0502020204030204"/>
              </a:rPr>
              <a:t>such</a:t>
            </a:r>
            <a:r>
              <a:rPr sz="2800" spc="100" dirty="0">
                <a:solidFill>
                  <a:schemeClr val="tx1"/>
                </a:solidFill>
                <a:latin typeface="Calibri" panose="020F0502020204030204"/>
                <a:cs typeface="Calibri" panose="020F0502020204030204"/>
              </a:rPr>
              <a:t> </a:t>
            </a:r>
            <a:r>
              <a:rPr sz="2800" spc="235" dirty="0">
                <a:solidFill>
                  <a:schemeClr val="tx1"/>
                </a:solidFill>
                <a:latin typeface="Calibri" panose="020F0502020204030204"/>
                <a:cs typeface="Calibri" panose="020F0502020204030204"/>
              </a:rPr>
              <a:t>as </a:t>
            </a:r>
            <a:r>
              <a:rPr sz="2800" b="1" spc="250" dirty="0">
                <a:solidFill>
                  <a:schemeClr val="tx1"/>
                </a:solidFill>
                <a:latin typeface="Calibri" panose="020F0502020204030204"/>
                <a:cs typeface="Calibri" panose="020F0502020204030204"/>
              </a:rPr>
              <a:t>union</a:t>
            </a:r>
            <a:r>
              <a:rPr sz="2800" spc="250" dirty="0">
                <a:solidFill>
                  <a:schemeClr val="tx1"/>
                </a:solidFill>
                <a:latin typeface="Calibri" panose="020F0502020204030204"/>
                <a:cs typeface="Calibri" panose="020F0502020204030204"/>
              </a:rPr>
              <a:t>,</a:t>
            </a:r>
            <a:r>
              <a:rPr sz="2800" spc="120" dirty="0">
                <a:solidFill>
                  <a:schemeClr val="tx1"/>
                </a:solidFill>
                <a:latin typeface="Calibri" panose="020F0502020204030204"/>
                <a:cs typeface="Calibri" panose="020F0502020204030204"/>
              </a:rPr>
              <a:t> </a:t>
            </a:r>
            <a:r>
              <a:rPr sz="2800" b="1" spc="250" dirty="0">
                <a:solidFill>
                  <a:schemeClr val="tx1"/>
                </a:solidFill>
                <a:latin typeface="Calibri" panose="020F0502020204030204"/>
                <a:cs typeface="Calibri" panose="020F0502020204030204"/>
              </a:rPr>
              <a:t>intersection</a:t>
            </a:r>
            <a:r>
              <a:rPr sz="2800" spc="250" dirty="0">
                <a:solidFill>
                  <a:schemeClr val="tx1"/>
                </a:solidFill>
                <a:latin typeface="Calibri" panose="020F0502020204030204"/>
                <a:cs typeface="Calibri" panose="020F0502020204030204"/>
              </a:rPr>
              <a:t>,</a:t>
            </a:r>
            <a:r>
              <a:rPr sz="2800" spc="114" dirty="0">
                <a:solidFill>
                  <a:schemeClr val="tx1"/>
                </a:solidFill>
                <a:latin typeface="Calibri" panose="020F0502020204030204"/>
                <a:cs typeface="Calibri" panose="020F0502020204030204"/>
              </a:rPr>
              <a:t> </a:t>
            </a:r>
            <a:r>
              <a:rPr sz="2800" spc="325" dirty="0">
                <a:solidFill>
                  <a:schemeClr val="tx1"/>
                </a:solidFill>
                <a:latin typeface="Calibri" panose="020F0502020204030204"/>
                <a:cs typeface="Calibri" panose="020F0502020204030204"/>
              </a:rPr>
              <a:t>and </a:t>
            </a:r>
            <a:r>
              <a:rPr sz="2800" b="1" spc="245" dirty="0">
                <a:solidFill>
                  <a:schemeClr val="tx1"/>
                </a:solidFill>
                <a:latin typeface="Calibri" panose="020F0502020204030204"/>
                <a:cs typeface="Calibri" panose="020F0502020204030204"/>
              </a:rPr>
              <a:t>difference</a:t>
            </a:r>
            <a:r>
              <a:rPr sz="2800" spc="245" dirty="0">
                <a:solidFill>
                  <a:schemeClr val="tx1"/>
                </a:solidFill>
                <a:latin typeface="Calibri" panose="020F0502020204030204"/>
                <a:cs typeface="Calibri" panose="020F0502020204030204"/>
              </a:rPr>
              <a:t>.</a:t>
            </a:r>
            <a:r>
              <a:rPr sz="2800" spc="95" dirty="0">
                <a:solidFill>
                  <a:schemeClr val="tx1"/>
                </a:solidFill>
                <a:latin typeface="Calibri" panose="020F0502020204030204"/>
                <a:cs typeface="Calibri" panose="020F0502020204030204"/>
              </a:rPr>
              <a:t> </a:t>
            </a:r>
            <a:r>
              <a:rPr sz="2800" spc="280" dirty="0">
                <a:solidFill>
                  <a:schemeClr val="tx1"/>
                </a:solidFill>
                <a:latin typeface="Calibri" panose="020F0502020204030204"/>
                <a:cs typeface="Calibri" panose="020F0502020204030204"/>
              </a:rPr>
              <a:t>You</a:t>
            </a:r>
            <a:r>
              <a:rPr sz="2800" spc="100" dirty="0">
                <a:solidFill>
                  <a:schemeClr val="tx1"/>
                </a:solidFill>
                <a:latin typeface="Calibri" panose="020F0502020204030204"/>
                <a:cs typeface="Calibri" panose="020F0502020204030204"/>
              </a:rPr>
              <a:t> </a:t>
            </a:r>
            <a:r>
              <a:rPr sz="2800" spc="340" dirty="0">
                <a:solidFill>
                  <a:schemeClr val="tx1"/>
                </a:solidFill>
                <a:latin typeface="Calibri" panose="020F0502020204030204"/>
                <a:cs typeface="Calibri" panose="020F0502020204030204"/>
              </a:rPr>
              <a:t>can</a:t>
            </a:r>
            <a:r>
              <a:rPr sz="2800" spc="100" dirty="0">
                <a:solidFill>
                  <a:schemeClr val="tx1"/>
                </a:solidFill>
                <a:latin typeface="Calibri" panose="020F0502020204030204"/>
                <a:cs typeface="Calibri" panose="020F0502020204030204"/>
              </a:rPr>
              <a:t> </a:t>
            </a:r>
            <a:r>
              <a:rPr sz="2800" spc="290" dirty="0">
                <a:solidFill>
                  <a:schemeClr val="tx1"/>
                </a:solidFill>
                <a:latin typeface="Calibri" panose="020F0502020204030204"/>
                <a:cs typeface="Calibri" panose="020F0502020204030204"/>
              </a:rPr>
              <a:t>use</a:t>
            </a:r>
            <a:r>
              <a:rPr sz="2800" spc="95" dirty="0">
                <a:solidFill>
                  <a:schemeClr val="tx1"/>
                </a:solidFill>
                <a:latin typeface="Calibri" panose="020F0502020204030204"/>
                <a:cs typeface="Calibri" panose="020F0502020204030204"/>
              </a:rPr>
              <a:t> </a:t>
            </a:r>
            <a:r>
              <a:rPr sz="2800" spc="245" dirty="0">
                <a:solidFill>
                  <a:schemeClr val="tx1"/>
                </a:solidFill>
                <a:latin typeface="Calibri" panose="020F0502020204030204"/>
                <a:cs typeface="Calibri" panose="020F0502020204030204"/>
              </a:rPr>
              <a:t>these </a:t>
            </a:r>
            <a:r>
              <a:rPr sz="2800" spc="260" dirty="0">
                <a:solidFill>
                  <a:schemeClr val="tx1"/>
                </a:solidFill>
                <a:latin typeface="Calibri" panose="020F0502020204030204"/>
                <a:cs typeface="Calibri" panose="020F0502020204030204"/>
              </a:rPr>
              <a:t>functions</a:t>
            </a:r>
            <a:r>
              <a:rPr sz="2800" spc="95" dirty="0">
                <a:solidFill>
                  <a:schemeClr val="tx1"/>
                </a:solidFill>
                <a:latin typeface="Calibri" panose="020F0502020204030204"/>
                <a:cs typeface="Calibri" panose="020F0502020204030204"/>
              </a:rPr>
              <a:t> </a:t>
            </a:r>
            <a:r>
              <a:rPr sz="2800" spc="190" dirty="0">
                <a:solidFill>
                  <a:schemeClr val="tx1"/>
                </a:solidFill>
                <a:latin typeface="Calibri" panose="020F0502020204030204"/>
                <a:cs typeface="Calibri" panose="020F0502020204030204"/>
              </a:rPr>
              <a:t>to</a:t>
            </a:r>
            <a:r>
              <a:rPr sz="2800" spc="100" dirty="0">
                <a:solidFill>
                  <a:schemeClr val="tx1"/>
                </a:solidFill>
                <a:latin typeface="Calibri" panose="020F0502020204030204"/>
                <a:cs typeface="Calibri" panose="020F0502020204030204"/>
              </a:rPr>
              <a:t> </a:t>
            </a:r>
            <a:r>
              <a:rPr sz="2800" b="1" spc="365" dirty="0">
                <a:solidFill>
                  <a:schemeClr val="tx1"/>
                </a:solidFill>
                <a:latin typeface="Calibri" panose="020F0502020204030204"/>
                <a:cs typeface="Calibri" panose="020F0502020204030204"/>
              </a:rPr>
              <a:t>combine</a:t>
            </a:r>
            <a:r>
              <a:rPr sz="2800" b="1" spc="100" dirty="0">
                <a:solidFill>
                  <a:schemeClr val="tx1"/>
                </a:solidFill>
                <a:latin typeface="Calibri" panose="020F0502020204030204"/>
                <a:cs typeface="Calibri" panose="020F0502020204030204"/>
              </a:rPr>
              <a:t> </a:t>
            </a:r>
            <a:r>
              <a:rPr sz="2800" spc="325" dirty="0">
                <a:solidFill>
                  <a:schemeClr val="tx1"/>
                </a:solidFill>
                <a:latin typeface="Calibri" panose="020F0502020204030204"/>
                <a:cs typeface="Calibri" panose="020F0502020204030204"/>
              </a:rPr>
              <a:t>and</a:t>
            </a:r>
            <a:r>
              <a:rPr sz="2800" spc="610" dirty="0">
                <a:solidFill>
                  <a:schemeClr val="tx1"/>
                </a:solidFill>
                <a:latin typeface="Calibri" panose="020F0502020204030204"/>
                <a:cs typeface="Calibri" panose="020F0502020204030204"/>
              </a:rPr>
              <a:t> </a:t>
            </a:r>
            <a:r>
              <a:rPr sz="2800" b="1" spc="350" dirty="0">
                <a:solidFill>
                  <a:schemeClr val="tx1"/>
                </a:solidFill>
                <a:latin typeface="Calibri" panose="020F0502020204030204"/>
                <a:cs typeface="Calibri" panose="020F0502020204030204"/>
              </a:rPr>
              <a:t>compare</a:t>
            </a:r>
            <a:r>
              <a:rPr sz="2800" b="1" spc="100" dirty="0">
                <a:solidFill>
                  <a:schemeClr val="tx1"/>
                </a:solidFill>
                <a:latin typeface="Calibri" panose="020F0502020204030204"/>
                <a:cs typeface="Calibri" panose="020F0502020204030204"/>
              </a:rPr>
              <a:t> </a:t>
            </a:r>
            <a:r>
              <a:rPr sz="2800" spc="220" dirty="0">
                <a:solidFill>
                  <a:schemeClr val="tx1"/>
                </a:solidFill>
                <a:latin typeface="Calibri" panose="020F0502020204030204"/>
                <a:cs typeface="Calibri" panose="020F0502020204030204"/>
              </a:rPr>
              <a:t>spatial</a:t>
            </a:r>
            <a:r>
              <a:rPr sz="2800" spc="100" dirty="0">
                <a:solidFill>
                  <a:schemeClr val="tx1"/>
                </a:solidFill>
                <a:latin typeface="Calibri" panose="020F0502020204030204"/>
                <a:cs typeface="Calibri" panose="020F0502020204030204"/>
              </a:rPr>
              <a:t> </a:t>
            </a:r>
            <a:r>
              <a:rPr sz="2800" spc="280" dirty="0">
                <a:solidFill>
                  <a:schemeClr val="tx1"/>
                </a:solidFill>
                <a:latin typeface="Calibri" panose="020F0502020204030204"/>
                <a:cs typeface="Calibri" panose="020F0502020204030204"/>
              </a:rPr>
              <a:t>data</a:t>
            </a:r>
            <a:r>
              <a:rPr sz="2800" spc="100" dirty="0">
                <a:solidFill>
                  <a:schemeClr val="tx1"/>
                </a:solidFill>
                <a:latin typeface="Calibri" panose="020F0502020204030204"/>
                <a:cs typeface="Calibri" panose="020F0502020204030204"/>
              </a:rPr>
              <a:t> </a:t>
            </a:r>
            <a:r>
              <a:rPr sz="2800" spc="240" dirty="0">
                <a:solidFill>
                  <a:schemeClr val="tx1"/>
                </a:solidFill>
                <a:latin typeface="Calibri" panose="020F0502020204030204"/>
                <a:cs typeface="Calibri" panose="020F0502020204030204"/>
              </a:rPr>
              <a:t>in</a:t>
            </a:r>
            <a:r>
              <a:rPr sz="2800" spc="100" dirty="0">
                <a:solidFill>
                  <a:schemeClr val="tx1"/>
                </a:solidFill>
                <a:latin typeface="Calibri" panose="020F0502020204030204"/>
                <a:cs typeface="Calibri" panose="020F0502020204030204"/>
              </a:rPr>
              <a:t> </a:t>
            </a:r>
            <a:r>
              <a:rPr sz="2800" spc="250" dirty="0">
                <a:solidFill>
                  <a:schemeClr val="tx1"/>
                </a:solidFill>
                <a:latin typeface="Calibri" panose="020F0502020204030204"/>
                <a:cs typeface="Calibri" panose="020F0502020204030204"/>
              </a:rPr>
              <a:t>Python.</a:t>
            </a:r>
            <a:endParaRPr sz="2800" spc="250" dirty="0">
              <a:solidFill>
                <a:schemeClr val="tx1"/>
              </a:solidFill>
              <a:latin typeface="Calibri" panose="020F0502020204030204"/>
              <a:cs typeface="Calibri" panose="020F0502020204030204"/>
            </a:endParaRPr>
          </a:p>
        </p:txBody>
      </p:sp>
      <p:pic>
        <p:nvPicPr>
          <p:cNvPr id="5" name="object 5"/>
          <p:cNvPicPr/>
          <p:nvPr/>
        </p:nvPicPr>
        <p:blipFill>
          <a:blip r:embed="rId1" cstate="print"/>
          <a:stretch>
            <a:fillRect/>
          </a:stretch>
        </p:blipFill>
        <p:spPr>
          <a:xfrm>
            <a:off x="0" y="0"/>
            <a:ext cx="9143999" cy="10286999"/>
          </a:xfrm>
          <a:prstGeom prst="rect">
            <a:avLst/>
          </a:prstGeom>
        </p:spPr>
      </p:pic>
      <p:sp>
        <p:nvSpPr>
          <p:cNvPr id="6" name="object 3"/>
          <p:cNvSpPr txBox="1">
            <a:spLocks noGrp="1"/>
          </p:cNvSpPr>
          <p:nvPr/>
        </p:nvSpPr>
        <p:spPr>
          <a:xfrm>
            <a:off x="9912350" y="1492250"/>
            <a:ext cx="7187565" cy="1102360"/>
          </a:xfrm>
          <a:prstGeom prst="rect">
            <a:avLst/>
          </a:prstGeom>
          <a:solidFill>
            <a:srgbClr val="000000"/>
          </a:solidFill>
        </p:spPr>
        <p:txBody>
          <a:bodyPr vert="horz" wrap="square" lIns="0" tIns="425450" rIns="0" bIns="0" rtlCol="0">
            <a:spAutoFit/>
          </a:bodyPr>
          <a:lstStyle>
            <a:lvl1pPr>
              <a:defRPr sz="4300" b="1" i="0">
                <a:solidFill>
                  <a:schemeClr val="bg1"/>
                </a:solidFill>
                <a:latin typeface="Palatino Linotype" panose="02040502050505030304"/>
                <a:ea typeface="+mj-ea"/>
                <a:cs typeface="Palatino Linotype" panose="02040502050505030304"/>
              </a:defRPr>
            </a:lvl1pPr>
          </a:lstStyle>
          <a:p>
            <a:pPr marR="28575" algn="ctr">
              <a:lnSpc>
                <a:spcPct val="100000"/>
              </a:lnSpc>
              <a:spcBef>
                <a:spcPts val="3350"/>
              </a:spcBef>
            </a:pPr>
            <a:r>
              <a:rPr lang="en-US" sz="4400" spc="-10" dirty="0"/>
              <a:t>Overlaying</a:t>
            </a:r>
            <a:endParaRPr lang="en-US" sz="4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175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chemeClr val="bg1"/>
          </a:solidFill>
        </p:spPr>
        <p:txBody>
          <a:bodyPr wrap="square" lIns="0" tIns="0" rIns="0" bIns="0" rtlCol="0"/>
          <a:lstStyle/>
          <a:p/>
        </p:txBody>
      </p:sp>
      <p:sp>
        <p:nvSpPr>
          <p:cNvPr id="4" name="object 4"/>
          <p:cNvSpPr txBox="1"/>
          <p:nvPr/>
        </p:nvSpPr>
        <p:spPr>
          <a:xfrm>
            <a:off x="10064750" y="3381375"/>
            <a:ext cx="7119620" cy="3969385"/>
          </a:xfrm>
          <a:prstGeom prst="rect">
            <a:avLst/>
          </a:prstGeom>
        </p:spPr>
        <p:txBody>
          <a:bodyPr vert="horz" wrap="square" lIns="0" tIns="8255" rIns="0" bIns="0" rtlCol="0">
            <a:spAutoFit/>
          </a:bodyPr>
          <a:lstStyle/>
          <a:p>
            <a:pPr marL="12700" marR="92075">
              <a:lnSpc>
                <a:spcPct val="102000"/>
              </a:lnSpc>
              <a:spcBef>
                <a:spcPts val="65"/>
              </a:spcBef>
            </a:pPr>
            <a:r>
              <a:rPr sz="2800" spc="270" dirty="0">
                <a:solidFill>
                  <a:schemeClr val="tx1"/>
                </a:solidFill>
                <a:latin typeface="Calibri" panose="020F0502020204030204"/>
                <a:cs typeface="Calibri" panose="020F0502020204030204"/>
              </a:rPr>
              <a:t>Buffering</a:t>
            </a:r>
            <a:r>
              <a:rPr sz="2800" spc="95" dirty="0">
                <a:solidFill>
                  <a:schemeClr val="tx1"/>
                </a:solidFill>
                <a:latin typeface="Calibri" panose="020F0502020204030204"/>
                <a:cs typeface="Calibri" panose="020F0502020204030204"/>
              </a:rPr>
              <a:t> </a:t>
            </a:r>
            <a:r>
              <a:rPr sz="2800" spc="170" dirty="0">
                <a:solidFill>
                  <a:schemeClr val="tx1"/>
                </a:solidFill>
                <a:latin typeface="Calibri" panose="020F0502020204030204"/>
                <a:cs typeface="Calibri" panose="020F0502020204030204"/>
              </a:rPr>
              <a:t>is</a:t>
            </a:r>
            <a:r>
              <a:rPr sz="2800" spc="100" dirty="0">
                <a:solidFill>
                  <a:schemeClr val="tx1"/>
                </a:solidFill>
                <a:latin typeface="Calibri" panose="020F0502020204030204"/>
                <a:cs typeface="Calibri" panose="020F0502020204030204"/>
              </a:rPr>
              <a:t> </a:t>
            </a:r>
            <a:r>
              <a:rPr sz="2800" spc="280" dirty="0">
                <a:solidFill>
                  <a:schemeClr val="tx1"/>
                </a:solidFill>
                <a:latin typeface="Calibri" panose="020F0502020204030204"/>
                <a:cs typeface="Calibri" panose="020F0502020204030204"/>
              </a:rPr>
              <a:t>a</a:t>
            </a:r>
            <a:r>
              <a:rPr sz="2800" spc="105" dirty="0">
                <a:solidFill>
                  <a:schemeClr val="tx1"/>
                </a:solidFill>
                <a:latin typeface="Calibri" panose="020F0502020204030204"/>
                <a:cs typeface="Calibri" panose="020F0502020204030204"/>
              </a:rPr>
              <a:t> </a:t>
            </a:r>
            <a:r>
              <a:rPr sz="2800" b="1" spc="254" dirty="0">
                <a:solidFill>
                  <a:schemeClr val="tx1"/>
                </a:solidFill>
                <a:latin typeface="Calibri" panose="020F0502020204030204"/>
                <a:cs typeface="Calibri" panose="020F0502020204030204"/>
              </a:rPr>
              <a:t>spatial</a:t>
            </a:r>
            <a:r>
              <a:rPr sz="2800" b="1" spc="160" dirty="0">
                <a:solidFill>
                  <a:schemeClr val="tx1"/>
                </a:solidFill>
                <a:latin typeface="Calibri" panose="020F0502020204030204"/>
                <a:cs typeface="Calibri" panose="020F0502020204030204"/>
              </a:rPr>
              <a:t> </a:t>
            </a:r>
            <a:r>
              <a:rPr sz="2800" b="1" spc="280" dirty="0">
                <a:solidFill>
                  <a:schemeClr val="tx1"/>
                </a:solidFill>
                <a:latin typeface="Calibri" panose="020F0502020204030204"/>
                <a:cs typeface="Calibri" panose="020F0502020204030204"/>
              </a:rPr>
              <a:t>analysis</a:t>
            </a:r>
            <a:r>
              <a:rPr sz="2800" b="1" spc="100" dirty="0">
                <a:solidFill>
                  <a:schemeClr val="tx1"/>
                </a:solidFill>
                <a:latin typeface="Calibri" panose="020F0502020204030204"/>
                <a:cs typeface="Calibri" panose="020F0502020204030204"/>
              </a:rPr>
              <a:t> </a:t>
            </a:r>
            <a:r>
              <a:rPr sz="2800" spc="245" dirty="0">
                <a:solidFill>
                  <a:schemeClr val="tx1"/>
                </a:solidFill>
                <a:latin typeface="Calibri" panose="020F0502020204030204"/>
                <a:cs typeface="Calibri" panose="020F0502020204030204"/>
              </a:rPr>
              <a:t>task </a:t>
            </a:r>
            <a:r>
              <a:rPr sz="2800" spc="250" dirty="0">
                <a:solidFill>
                  <a:schemeClr val="tx1"/>
                </a:solidFill>
                <a:latin typeface="Calibri" panose="020F0502020204030204"/>
                <a:cs typeface="Calibri" panose="020F0502020204030204"/>
              </a:rPr>
              <a:t>that</a:t>
            </a:r>
            <a:r>
              <a:rPr sz="2800" spc="105" dirty="0">
                <a:solidFill>
                  <a:schemeClr val="tx1"/>
                </a:solidFill>
                <a:latin typeface="Calibri" panose="020F0502020204030204"/>
                <a:cs typeface="Calibri" panose="020F0502020204030204"/>
              </a:rPr>
              <a:t> </a:t>
            </a:r>
            <a:r>
              <a:rPr sz="2800" spc="210" dirty="0">
                <a:solidFill>
                  <a:schemeClr val="tx1"/>
                </a:solidFill>
                <a:latin typeface="Calibri" panose="020F0502020204030204"/>
                <a:cs typeface="Calibri" panose="020F0502020204030204"/>
              </a:rPr>
              <a:t>involves</a:t>
            </a:r>
            <a:r>
              <a:rPr sz="2800" spc="110" dirty="0">
                <a:solidFill>
                  <a:schemeClr val="tx1"/>
                </a:solidFill>
                <a:latin typeface="Calibri" panose="020F0502020204030204"/>
                <a:cs typeface="Calibri" panose="020F0502020204030204"/>
              </a:rPr>
              <a:t> </a:t>
            </a:r>
            <a:r>
              <a:rPr sz="2800" b="1" spc="310" dirty="0">
                <a:solidFill>
                  <a:schemeClr val="tx1"/>
                </a:solidFill>
                <a:latin typeface="Calibri" panose="020F0502020204030204"/>
                <a:cs typeface="Calibri" panose="020F0502020204030204"/>
              </a:rPr>
              <a:t>creating</a:t>
            </a:r>
            <a:r>
              <a:rPr sz="2800" b="1" spc="160" dirty="0">
                <a:solidFill>
                  <a:schemeClr val="tx1"/>
                </a:solidFill>
                <a:latin typeface="Calibri" panose="020F0502020204030204"/>
                <a:cs typeface="Calibri" panose="020F0502020204030204"/>
              </a:rPr>
              <a:t> </a:t>
            </a:r>
            <a:r>
              <a:rPr sz="2800" b="1" spc="300" dirty="0">
                <a:solidFill>
                  <a:schemeClr val="tx1"/>
                </a:solidFill>
                <a:latin typeface="Calibri" panose="020F0502020204030204"/>
                <a:cs typeface="Calibri" panose="020F0502020204030204"/>
              </a:rPr>
              <a:t>a</a:t>
            </a:r>
            <a:r>
              <a:rPr sz="2800" b="1" spc="165" dirty="0">
                <a:solidFill>
                  <a:schemeClr val="tx1"/>
                </a:solidFill>
                <a:latin typeface="Calibri" panose="020F0502020204030204"/>
                <a:cs typeface="Calibri" panose="020F0502020204030204"/>
              </a:rPr>
              <a:t> </a:t>
            </a:r>
            <a:r>
              <a:rPr sz="2800" b="1" spc="254" dirty="0">
                <a:solidFill>
                  <a:schemeClr val="tx1"/>
                </a:solidFill>
                <a:latin typeface="Calibri" panose="020F0502020204030204"/>
                <a:cs typeface="Calibri" panose="020F0502020204030204"/>
              </a:rPr>
              <a:t>buffer </a:t>
            </a:r>
            <a:r>
              <a:rPr sz="2800" spc="295" dirty="0">
                <a:solidFill>
                  <a:schemeClr val="tx1"/>
                </a:solidFill>
                <a:latin typeface="Calibri" panose="020F0502020204030204"/>
                <a:cs typeface="Calibri" panose="020F0502020204030204"/>
              </a:rPr>
              <a:t>around</a:t>
            </a:r>
            <a:r>
              <a:rPr sz="2800" spc="100" dirty="0">
                <a:solidFill>
                  <a:schemeClr val="tx1"/>
                </a:solidFill>
                <a:latin typeface="Calibri" panose="020F0502020204030204"/>
                <a:cs typeface="Calibri" panose="020F0502020204030204"/>
              </a:rPr>
              <a:t> </a:t>
            </a:r>
            <a:r>
              <a:rPr sz="2800" spc="280" dirty="0">
                <a:solidFill>
                  <a:schemeClr val="tx1"/>
                </a:solidFill>
                <a:latin typeface="Calibri" panose="020F0502020204030204"/>
                <a:cs typeface="Calibri" panose="020F0502020204030204"/>
              </a:rPr>
              <a:t>a</a:t>
            </a:r>
            <a:r>
              <a:rPr sz="2800" spc="100" dirty="0">
                <a:solidFill>
                  <a:schemeClr val="tx1"/>
                </a:solidFill>
                <a:latin typeface="Calibri" panose="020F0502020204030204"/>
                <a:cs typeface="Calibri" panose="020F0502020204030204"/>
              </a:rPr>
              <a:t> </a:t>
            </a:r>
            <a:r>
              <a:rPr sz="2800" b="1" spc="340" dirty="0">
                <a:solidFill>
                  <a:schemeClr val="tx1"/>
                </a:solidFill>
                <a:latin typeface="Calibri" panose="020F0502020204030204"/>
                <a:cs typeface="Calibri" panose="020F0502020204030204"/>
              </a:rPr>
              <a:t>geometric</a:t>
            </a:r>
            <a:r>
              <a:rPr sz="2800" b="1" spc="160" dirty="0">
                <a:solidFill>
                  <a:schemeClr val="tx1"/>
                </a:solidFill>
                <a:latin typeface="Calibri" panose="020F0502020204030204"/>
                <a:cs typeface="Calibri" panose="020F0502020204030204"/>
              </a:rPr>
              <a:t> </a:t>
            </a:r>
            <a:r>
              <a:rPr sz="2800" b="1" spc="235" dirty="0">
                <a:solidFill>
                  <a:schemeClr val="tx1"/>
                </a:solidFill>
                <a:latin typeface="Calibri" panose="020F0502020204030204"/>
                <a:cs typeface="Calibri" panose="020F0502020204030204"/>
              </a:rPr>
              <a:t>object</a:t>
            </a:r>
            <a:r>
              <a:rPr sz="2800" spc="235" dirty="0">
                <a:solidFill>
                  <a:schemeClr val="tx1"/>
                </a:solidFill>
                <a:latin typeface="Calibri" panose="020F0502020204030204"/>
                <a:cs typeface="Calibri" panose="020F0502020204030204"/>
              </a:rPr>
              <a:t>.</a:t>
            </a:r>
            <a:endParaRPr sz="2800">
              <a:solidFill>
                <a:schemeClr val="tx1"/>
              </a:solidFill>
              <a:latin typeface="Calibri" panose="020F0502020204030204"/>
              <a:cs typeface="Calibri" panose="020F0502020204030204"/>
            </a:endParaRPr>
          </a:p>
          <a:p>
            <a:pPr marL="12700" marR="40640">
              <a:lnSpc>
                <a:spcPct val="102000"/>
              </a:lnSpc>
            </a:pPr>
            <a:r>
              <a:rPr sz="2800" spc="290" dirty="0">
                <a:solidFill>
                  <a:schemeClr val="tx1"/>
                </a:solidFill>
                <a:latin typeface="Calibri" panose="020F0502020204030204"/>
                <a:cs typeface="Calibri" panose="020F0502020204030204"/>
              </a:rPr>
              <a:t>Shapely</a:t>
            </a:r>
            <a:r>
              <a:rPr sz="2800" spc="100" dirty="0">
                <a:solidFill>
                  <a:schemeClr val="tx1"/>
                </a:solidFill>
                <a:latin typeface="Calibri" panose="020F0502020204030204"/>
                <a:cs typeface="Calibri" panose="020F0502020204030204"/>
              </a:rPr>
              <a:t> </a:t>
            </a:r>
            <a:r>
              <a:rPr sz="2800" spc="240" dirty="0">
                <a:solidFill>
                  <a:schemeClr val="tx1"/>
                </a:solidFill>
                <a:latin typeface="Calibri" panose="020F0502020204030204"/>
                <a:cs typeface="Calibri" panose="020F0502020204030204"/>
              </a:rPr>
              <a:t>provides</a:t>
            </a:r>
            <a:r>
              <a:rPr sz="2800" spc="100" dirty="0">
                <a:solidFill>
                  <a:schemeClr val="tx1"/>
                </a:solidFill>
                <a:latin typeface="Calibri" panose="020F0502020204030204"/>
                <a:cs typeface="Calibri" panose="020F0502020204030204"/>
              </a:rPr>
              <a:t> </a:t>
            </a:r>
            <a:r>
              <a:rPr sz="2800" spc="280" dirty="0">
                <a:solidFill>
                  <a:schemeClr val="tx1"/>
                </a:solidFill>
                <a:latin typeface="Calibri" panose="020F0502020204030204"/>
                <a:cs typeface="Calibri" panose="020F0502020204030204"/>
              </a:rPr>
              <a:t>a</a:t>
            </a:r>
            <a:r>
              <a:rPr sz="2800" spc="105" dirty="0">
                <a:solidFill>
                  <a:schemeClr val="tx1"/>
                </a:solidFill>
                <a:latin typeface="Calibri" panose="020F0502020204030204"/>
                <a:cs typeface="Calibri" panose="020F0502020204030204"/>
              </a:rPr>
              <a:t> </a:t>
            </a:r>
            <a:r>
              <a:rPr sz="2800" b="1" spc="265" dirty="0">
                <a:solidFill>
                  <a:schemeClr val="tx1"/>
                </a:solidFill>
                <a:latin typeface="Calibri" panose="020F0502020204030204"/>
                <a:cs typeface="Calibri" panose="020F0502020204030204"/>
              </a:rPr>
              <a:t>buffer</a:t>
            </a:r>
            <a:r>
              <a:rPr sz="2800" b="1" spc="105" dirty="0">
                <a:solidFill>
                  <a:schemeClr val="tx1"/>
                </a:solidFill>
                <a:latin typeface="Calibri" panose="020F0502020204030204"/>
                <a:cs typeface="Calibri" panose="020F0502020204030204"/>
              </a:rPr>
              <a:t> </a:t>
            </a:r>
            <a:r>
              <a:rPr sz="2800" spc="250" dirty="0">
                <a:solidFill>
                  <a:schemeClr val="tx1"/>
                </a:solidFill>
                <a:latin typeface="Calibri" panose="020F0502020204030204"/>
                <a:cs typeface="Calibri" panose="020F0502020204030204"/>
              </a:rPr>
              <a:t>function that</a:t>
            </a:r>
            <a:r>
              <a:rPr sz="2800" spc="95" dirty="0">
                <a:solidFill>
                  <a:schemeClr val="tx1"/>
                </a:solidFill>
                <a:latin typeface="Calibri" panose="020F0502020204030204"/>
                <a:cs typeface="Calibri" panose="020F0502020204030204"/>
              </a:rPr>
              <a:t> </a:t>
            </a:r>
            <a:r>
              <a:rPr sz="2800" spc="254" dirty="0">
                <a:solidFill>
                  <a:schemeClr val="tx1"/>
                </a:solidFill>
                <a:latin typeface="Calibri" panose="020F0502020204030204"/>
                <a:cs typeface="Calibri" panose="020F0502020204030204"/>
              </a:rPr>
              <a:t>takes</a:t>
            </a:r>
            <a:r>
              <a:rPr sz="2800" spc="95" dirty="0">
                <a:solidFill>
                  <a:schemeClr val="tx1"/>
                </a:solidFill>
                <a:latin typeface="Calibri" panose="020F0502020204030204"/>
                <a:cs typeface="Calibri" panose="020F0502020204030204"/>
              </a:rPr>
              <a:t> </a:t>
            </a:r>
            <a:r>
              <a:rPr sz="2800" spc="280" dirty="0">
                <a:solidFill>
                  <a:schemeClr val="tx1"/>
                </a:solidFill>
                <a:latin typeface="Calibri" panose="020F0502020204030204"/>
                <a:cs typeface="Calibri" panose="020F0502020204030204"/>
              </a:rPr>
              <a:t>a</a:t>
            </a:r>
            <a:r>
              <a:rPr sz="2800" spc="95" dirty="0">
                <a:solidFill>
                  <a:schemeClr val="tx1"/>
                </a:solidFill>
                <a:latin typeface="Calibri" panose="020F0502020204030204"/>
                <a:cs typeface="Calibri" panose="020F0502020204030204"/>
              </a:rPr>
              <a:t> </a:t>
            </a:r>
            <a:r>
              <a:rPr sz="2800" b="1" spc="315" dirty="0">
                <a:solidFill>
                  <a:schemeClr val="tx1"/>
                </a:solidFill>
                <a:latin typeface="Calibri" panose="020F0502020204030204"/>
                <a:cs typeface="Calibri" panose="020F0502020204030204"/>
              </a:rPr>
              <a:t>distance</a:t>
            </a:r>
            <a:r>
              <a:rPr sz="2800" b="1" spc="105" dirty="0">
                <a:solidFill>
                  <a:schemeClr val="tx1"/>
                </a:solidFill>
                <a:latin typeface="Calibri" panose="020F0502020204030204"/>
                <a:cs typeface="Calibri" panose="020F0502020204030204"/>
              </a:rPr>
              <a:t> </a:t>
            </a:r>
            <a:r>
              <a:rPr sz="2800" spc="350" dirty="0">
                <a:solidFill>
                  <a:schemeClr val="tx1"/>
                </a:solidFill>
                <a:latin typeface="Calibri" panose="020F0502020204030204"/>
                <a:cs typeface="Calibri" panose="020F0502020204030204"/>
              </a:rPr>
              <a:t>and</a:t>
            </a:r>
            <a:r>
              <a:rPr sz="2800" spc="95" dirty="0">
                <a:solidFill>
                  <a:schemeClr val="tx1"/>
                </a:solidFill>
                <a:latin typeface="Calibri" panose="020F0502020204030204"/>
                <a:cs typeface="Calibri" panose="020F0502020204030204"/>
              </a:rPr>
              <a:t> </a:t>
            </a:r>
            <a:r>
              <a:rPr sz="2800" spc="229" dirty="0">
                <a:solidFill>
                  <a:schemeClr val="tx1"/>
                </a:solidFill>
                <a:latin typeface="Calibri" panose="020F0502020204030204"/>
                <a:cs typeface="Calibri" panose="020F0502020204030204"/>
              </a:rPr>
              <a:t>a </a:t>
            </a:r>
            <a:r>
              <a:rPr sz="2800" b="1" spc="265" dirty="0">
                <a:solidFill>
                  <a:schemeClr val="tx1"/>
                </a:solidFill>
                <a:latin typeface="Calibri" panose="020F0502020204030204"/>
                <a:cs typeface="Calibri" panose="020F0502020204030204"/>
              </a:rPr>
              <a:t>resolution</a:t>
            </a:r>
            <a:r>
              <a:rPr sz="2800" b="1" spc="110" dirty="0">
                <a:solidFill>
                  <a:schemeClr val="tx1"/>
                </a:solidFill>
                <a:latin typeface="Calibri" panose="020F0502020204030204"/>
                <a:cs typeface="Calibri" panose="020F0502020204030204"/>
              </a:rPr>
              <a:t> </a:t>
            </a:r>
            <a:r>
              <a:rPr sz="2800" spc="260" dirty="0">
                <a:solidFill>
                  <a:schemeClr val="tx1"/>
                </a:solidFill>
                <a:latin typeface="Calibri" panose="020F0502020204030204"/>
                <a:cs typeface="Calibri" panose="020F0502020204030204"/>
              </a:rPr>
              <a:t>as</a:t>
            </a:r>
            <a:r>
              <a:rPr sz="2800" spc="110" dirty="0">
                <a:solidFill>
                  <a:schemeClr val="tx1"/>
                </a:solidFill>
                <a:latin typeface="Calibri" panose="020F0502020204030204"/>
                <a:cs typeface="Calibri" panose="020F0502020204030204"/>
              </a:rPr>
              <a:t> </a:t>
            </a:r>
            <a:r>
              <a:rPr sz="2800" spc="280" dirty="0">
                <a:solidFill>
                  <a:schemeClr val="tx1"/>
                </a:solidFill>
                <a:latin typeface="Calibri" panose="020F0502020204030204"/>
                <a:cs typeface="Calibri" panose="020F0502020204030204"/>
              </a:rPr>
              <a:t>input</a:t>
            </a:r>
            <a:r>
              <a:rPr sz="2800" spc="110" dirty="0">
                <a:solidFill>
                  <a:schemeClr val="tx1"/>
                </a:solidFill>
                <a:latin typeface="Calibri" panose="020F0502020204030204"/>
                <a:cs typeface="Calibri" panose="020F0502020204030204"/>
              </a:rPr>
              <a:t> </a:t>
            </a:r>
            <a:r>
              <a:rPr sz="2800" spc="350" dirty="0">
                <a:solidFill>
                  <a:schemeClr val="tx1"/>
                </a:solidFill>
                <a:latin typeface="Calibri" panose="020F0502020204030204"/>
                <a:cs typeface="Calibri" panose="020F0502020204030204"/>
              </a:rPr>
              <a:t>and</a:t>
            </a:r>
            <a:r>
              <a:rPr sz="2800" spc="110" dirty="0">
                <a:solidFill>
                  <a:schemeClr val="tx1"/>
                </a:solidFill>
                <a:latin typeface="Calibri" panose="020F0502020204030204"/>
                <a:cs typeface="Calibri" panose="020F0502020204030204"/>
              </a:rPr>
              <a:t> </a:t>
            </a:r>
            <a:r>
              <a:rPr sz="2800" spc="235" dirty="0">
                <a:solidFill>
                  <a:schemeClr val="tx1"/>
                </a:solidFill>
                <a:latin typeface="Calibri" panose="020F0502020204030204"/>
                <a:cs typeface="Calibri" panose="020F0502020204030204"/>
              </a:rPr>
              <a:t>returns</a:t>
            </a:r>
            <a:r>
              <a:rPr sz="2800" spc="105" dirty="0">
                <a:solidFill>
                  <a:schemeClr val="tx1"/>
                </a:solidFill>
                <a:latin typeface="Calibri" panose="020F0502020204030204"/>
                <a:cs typeface="Calibri" panose="020F0502020204030204"/>
              </a:rPr>
              <a:t> </a:t>
            </a:r>
            <a:r>
              <a:rPr sz="2800" spc="229" dirty="0">
                <a:solidFill>
                  <a:schemeClr val="tx1"/>
                </a:solidFill>
                <a:latin typeface="Calibri" panose="020F0502020204030204"/>
                <a:cs typeface="Calibri" panose="020F0502020204030204"/>
              </a:rPr>
              <a:t>a </a:t>
            </a:r>
            <a:r>
              <a:rPr sz="2800" spc="350" dirty="0">
                <a:solidFill>
                  <a:schemeClr val="tx1"/>
                </a:solidFill>
                <a:latin typeface="Calibri" panose="020F0502020204030204"/>
                <a:cs typeface="Calibri" panose="020F0502020204030204"/>
              </a:rPr>
              <a:t>new</a:t>
            </a:r>
            <a:r>
              <a:rPr sz="2800" spc="105" dirty="0">
                <a:solidFill>
                  <a:schemeClr val="tx1"/>
                </a:solidFill>
                <a:latin typeface="Calibri" panose="020F0502020204030204"/>
                <a:cs typeface="Calibri" panose="020F0502020204030204"/>
              </a:rPr>
              <a:t> </a:t>
            </a:r>
            <a:r>
              <a:rPr sz="2800" b="1" spc="340" dirty="0">
                <a:solidFill>
                  <a:schemeClr val="tx1"/>
                </a:solidFill>
                <a:latin typeface="Calibri" panose="020F0502020204030204"/>
                <a:cs typeface="Calibri" panose="020F0502020204030204"/>
              </a:rPr>
              <a:t>geometric</a:t>
            </a:r>
            <a:r>
              <a:rPr sz="2800" b="1" spc="160" dirty="0">
                <a:solidFill>
                  <a:schemeClr val="tx1"/>
                </a:solidFill>
                <a:latin typeface="Calibri" panose="020F0502020204030204"/>
                <a:cs typeface="Calibri" panose="020F0502020204030204"/>
              </a:rPr>
              <a:t> </a:t>
            </a:r>
            <a:r>
              <a:rPr sz="2800" b="1" spc="300" dirty="0">
                <a:solidFill>
                  <a:schemeClr val="tx1"/>
                </a:solidFill>
                <a:latin typeface="Calibri" panose="020F0502020204030204"/>
                <a:cs typeface="Calibri" panose="020F0502020204030204"/>
              </a:rPr>
              <a:t>object</a:t>
            </a:r>
            <a:r>
              <a:rPr sz="2800" b="1" spc="100" dirty="0">
                <a:solidFill>
                  <a:schemeClr val="tx1"/>
                </a:solidFill>
                <a:latin typeface="Calibri" panose="020F0502020204030204"/>
                <a:cs typeface="Calibri" panose="020F0502020204030204"/>
              </a:rPr>
              <a:t> </a:t>
            </a:r>
            <a:r>
              <a:rPr sz="2800" spc="260" dirty="0">
                <a:solidFill>
                  <a:schemeClr val="tx1"/>
                </a:solidFill>
                <a:latin typeface="Calibri" panose="020F0502020204030204"/>
                <a:cs typeface="Calibri" panose="020F0502020204030204"/>
              </a:rPr>
              <a:t>as</a:t>
            </a:r>
            <a:r>
              <a:rPr sz="2800" spc="100" dirty="0">
                <a:solidFill>
                  <a:schemeClr val="tx1"/>
                </a:solidFill>
                <a:latin typeface="Calibri" panose="020F0502020204030204"/>
                <a:cs typeface="Calibri" panose="020F0502020204030204"/>
              </a:rPr>
              <a:t> </a:t>
            </a:r>
            <a:r>
              <a:rPr sz="2800" spc="225" dirty="0">
                <a:solidFill>
                  <a:schemeClr val="tx1"/>
                </a:solidFill>
                <a:latin typeface="Calibri" panose="020F0502020204030204"/>
                <a:cs typeface="Calibri" panose="020F0502020204030204"/>
              </a:rPr>
              <a:t>output.</a:t>
            </a:r>
            <a:endParaRPr sz="2800">
              <a:solidFill>
                <a:schemeClr val="tx1"/>
              </a:solidFill>
              <a:latin typeface="Calibri" panose="020F0502020204030204"/>
              <a:cs typeface="Calibri" panose="020F0502020204030204"/>
            </a:endParaRPr>
          </a:p>
          <a:p>
            <a:pPr marL="12700">
              <a:lnSpc>
                <a:spcPct val="100000"/>
              </a:lnSpc>
              <a:spcBef>
                <a:spcPts val="60"/>
              </a:spcBef>
            </a:pPr>
            <a:r>
              <a:rPr sz="2800" spc="280" dirty="0">
                <a:solidFill>
                  <a:schemeClr val="tx1"/>
                </a:solidFill>
                <a:latin typeface="Calibri" panose="020F0502020204030204"/>
                <a:cs typeface="Calibri" panose="020F0502020204030204"/>
              </a:rPr>
              <a:t>You</a:t>
            </a:r>
            <a:r>
              <a:rPr sz="2800" spc="90" dirty="0">
                <a:solidFill>
                  <a:schemeClr val="tx1"/>
                </a:solidFill>
                <a:latin typeface="Calibri" panose="020F0502020204030204"/>
                <a:cs typeface="Calibri" panose="020F0502020204030204"/>
              </a:rPr>
              <a:t> </a:t>
            </a:r>
            <a:r>
              <a:rPr sz="2800" spc="340" dirty="0">
                <a:solidFill>
                  <a:schemeClr val="tx1"/>
                </a:solidFill>
                <a:latin typeface="Calibri" panose="020F0502020204030204"/>
                <a:cs typeface="Calibri" panose="020F0502020204030204"/>
              </a:rPr>
              <a:t>can</a:t>
            </a:r>
            <a:r>
              <a:rPr sz="2800" spc="90" dirty="0">
                <a:solidFill>
                  <a:schemeClr val="tx1"/>
                </a:solidFill>
                <a:latin typeface="Calibri" panose="020F0502020204030204"/>
                <a:cs typeface="Calibri" panose="020F0502020204030204"/>
              </a:rPr>
              <a:t> </a:t>
            </a:r>
            <a:r>
              <a:rPr sz="2800" spc="290" dirty="0">
                <a:solidFill>
                  <a:schemeClr val="tx1"/>
                </a:solidFill>
                <a:latin typeface="Calibri" panose="020F0502020204030204"/>
                <a:cs typeface="Calibri" panose="020F0502020204030204"/>
              </a:rPr>
              <a:t>use</a:t>
            </a:r>
            <a:r>
              <a:rPr sz="2800" spc="95" dirty="0">
                <a:solidFill>
                  <a:schemeClr val="tx1"/>
                </a:solidFill>
                <a:latin typeface="Calibri" panose="020F0502020204030204"/>
                <a:cs typeface="Calibri" panose="020F0502020204030204"/>
              </a:rPr>
              <a:t> </a:t>
            </a:r>
            <a:r>
              <a:rPr sz="2800" spc="225" dirty="0">
                <a:solidFill>
                  <a:schemeClr val="tx1"/>
                </a:solidFill>
                <a:latin typeface="Calibri" panose="020F0502020204030204"/>
                <a:cs typeface="Calibri" panose="020F0502020204030204"/>
              </a:rPr>
              <a:t>this</a:t>
            </a:r>
            <a:r>
              <a:rPr sz="2800" spc="90" dirty="0">
                <a:solidFill>
                  <a:schemeClr val="tx1"/>
                </a:solidFill>
                <a:latin typeface="Calibri" panose="020F0502020204030204"/>
                <a:cs typeface="Calibri" panose="020F0502020204030204"/>
              </a:rPr>
              <a:t> </a:t>
            </a:r>
            <a:r>
              <a:rPr sz="2800" spc="265" dirty="0">
                <a:solidFill>
                  <a:schemeClr val="tx1"/>
                </a:solidFill>
                <a:latin typeface="Calibri" panose="020F0502020204030204"/>
                <a:cs typeface="Calibri" panose="020F0502020204030204"/>
              </a:rPr>
              <a:t>function</a:t>
            </a:r>
            <a:r>
              <a:rPr sz="2800" spc="95" dirty="0">
                <a:solidFill>
                  <a:schemeClr val="tx1"/>
                </a:solidFill>
                <a:latin typeface="Calibri" panose="020F0502020204030204"/>
                <a:cs typeface="Calibri" panose="020F0502020204030204"/>
              </a:rPr>
              <a:t> </a:t>
            </a:r>
            <a:r>
              <a:rPr sz="2800" spc="190" dirty="0">
                <a:solidFill>
                  <a:schemeClr val="tx1"/>
                </a:solidFill>
                <a:latin typeface="Calibri" panose="020F0502020204030204"/>
                <a:cs typeface="Calibri" panose="020F0502020204030204"/>
              </a:rPr>
              <a:t>to</a:t>
            </a:r>
            <a:r>
              <a:rPr sz="2800" spc="95" dirty="0">
                <a:solidFill>
                  <a:schemeClr val="tx1"/>
                </a:solidFill>
                <a:latin typeface="Calibri" panose="020F0502020204030204"/>
                <a:cs typeface="Calibri" panose="020F0502020204030204"/>
              </a:rPr>
              <a:t> </a:t>
            </a:r>
            <a:r>
              <a:rPr sz="2800" b="1" spc="265" dirty="0">
                <a:solidFill>
                  <a:schemeClr val="tx1"/>
                </a:solidFill>
                <a:latin typeface="Calibri" panose="020F0502020204030204"/>
                <a:cs typeface="Calibri" panose="020F0502020204030204"/>
              </a:rPr>
              <a:t>create</a:t>
            </a:r>
            <a:endParaRPr sz="2800">
              <a:solidFill>
                <a:schemeClr val="tx1"/>
              </a:solidFill>
              <a:latin typeface="Calibri" panose="020F0502020204030204"/>
              <a:cs typeface="Calibri" panose="020F0502020204030204"/>
            </a:endParaRPr>
          </a:p>
          <a:p>
            <a:pPr marL="12700">
              <a:lnSpc>
                <a:spcPct val="100000"/>
              </a:lnSpc>
              <a:spcBef>
                <a:spcPts val="135"/>
              </a:spcBef>
            </a:pPr>
            <a:r>
              <a:rPr sz="2800" spc="350" dirty="0">
                <a:solidFill>
                  <a:schemeClr val="tx1"/>
                </a:solidFill>
                <a:latin typeface="Calibri" panose="020F0502020204030204"/>
                <a:cs typeface="Calibri" panose="020F0502020204030204"/>
              </a:rPr>
              <a:t>and</a:t>
            </a:r>
            <a:r>
              <a:rPr sz="2800" spc="110" dirty="0">
                <a:solidFill>
                  <a:schemeClr val="tx1"/>
                </a:solidFill>
                <a:latin typeface="Calibri" panose="020F0502020204030204"/>
                <a:cs typeface="Calibri" panose="020F0502020204030204"/>
              </a:rPr>
              <a:t> </a:t>
            </a:r>
            <a:r>
              <a:rPr sz="2800" b="1" spc="295" dirty="0">
                <a:solidFill>
                  <a:schemeClr val="tx1"/>
                </a:solidFill>
                <a:latin typeface="Calibri" panose="020F0502020204030204"/>
                <a:cs typeface="Calibri" panose="020F0502020204030204"/>
              </a:rPr>
              <a:t>analyze</a:t>
            </a:r>
            <a:r>
              <a:rPr sz="2800" b="1" spc="105" dirty="0">
                <a:solidFill>
                  <a:schemeClr val="tx1"/>
                </a:solidFill>
                <a:latin typeface="Calibri" panose="020F0502020204030204"/>
                <a:cs typeface="Calibri" panose="020F0502020204030204"/>
              </a:rPr>
              <a:t> </a:t>
            </a:r>
            <a:r>
              <a:rPr sz="2800" spc="215" dirty="0">
                <a:solidFill>
                  <a:schemeClr val="tx1"/>
                </a:solidFill>
                <a:latin typeface="Calibri" panose="020F0502020204030204"/>
                <a:cs typeface="Calibri" panose="020F0502020204030204"/>
              </a:rPr>
              <a:t>buffers</a:t>
            </a:r>
            <a:r>
              <a:rPr sz="2800" spc="105" dirty="0">
                <a:solidFill>
                  <a:schemeClr val="tx1"/>
                </a:solidFill>
                <a:latin typeface="Calibri" panose="020F0502020204030204"/>
                <a:cs typeface="Calibri" panose="020F0502020204030204"/>
              </a:rPr>
              <a:t> </a:t>
            </a:r>
            <a:r>
              <a:rPr sz="2800" spc="240" dirty="0">
                <a:solidFill>
                  <a:schemeClr val="tx1"/>
                </a:solidFill>
                <a:latin typeface="Calibri" panose="020F0502020204030204"/>
                <a:cs typeface="Calibri" panose="020F0502020204030204"/>
              </a:rPr>
              <a:t>in</a:t>
            </a:r>
            <a:r>
              <a:rPr sz="2800" spc="110" dirty="0">
                <a:solidFill>
                  <a:schemeClr val="tx1"/>
                </a:solidFill>
                <a:latin typeface="Calibri" panose="020F0502020204030204"/>
                <a:cs typeface="Calibri" panose="020F0502020204030204"/>
              </a:rPr>
              <a:t> </a:t>
            </a:r>
            <a:r>
              <a:rPr sz="2800" spc="250" dirty="0">
                <a:solidFill>
                  <a:schemeClr val="tx1"/>
                </a:solidFill>
                <a:latin typeface="Calibri" panose="020F0502020204030204"/>
                <a:cs typeface="Calibri" panose="020F0502020204030204"/>
              </a:rPr>
              <a:t>Python.</a:t>
            </a:r>
            <a:endParaRPr sz="2800" spc="250" dirty="0">
              <a:solidFill>
                <a:schemeClr val="tx1"/>
              </a:solidFill>
              <a:latin typeface="Calibri" panose="020F0502020204030204"/>
              <a:cs typeface="Calibri" panose="020F0502020204030204"/>
            </a:endParaRPr>
          </a:p>
        </p:txBody>
      </p:sp>
      <p:pic>
        <p:nvPicPr>
          <p:cNvPr id="5" name="object 5"/>
          <p:cNvPicPr/>
          <p:nvPr/>
        </p:nvPicPr>
        <p:blipFill>
          <a:blip r:embed="rId1" cstate="print"/>
          <a:stretch>
            <a:fillRect/>
          </a:stretch>
        </p:blipFill>
        <p:spPr>
          <a:xfrm>
            <a:off x="0" y="0"/>
            <a:ext cx="9143999" cy="10286999"/>
          </a:xfrm>
          <a:prstGeom prst="rect">
            <a:avLst/>
          </a:prstGeom>
        </p:spPr>
      </p:pic>
      <p:sp>
        <p:nvSpPr>
          <p:cNvPr id="6" name="Title 5"/>
          <p:cNvSpPr/>
          <p:nvPr>
            <p:ph type="title"/>
          </p:nvPr>
        </p:nvSpPr>
        <p:spPr>
          <a:xfrm>
            <a:off x="774065" y="1125855"/>
            <a:ext cx="141605" cy="86995"/>
          </a:xfrm>
        </p:spPr>
        <p:txBody>
          <a:bodyPr>
            <a:noAutofit/>
          </a:bodyPr>
          <a:p>
            <a:endParaRPr lang="en-US"/>
          </a:p>
        </p:txBody>
      </p:sp>
      <p:sp>
        <p:nvSpPr>
          <p:cNvPr id="7" name="object 3"/>
          <p:cNvSpPr txBox="1">
            <a:spLocks noGrp="1"/>
          </p:cNvSpPr>
          <p:nvPr/>
        </p:nvSpPr>
        <p:spPr>
          <a:xfrm>
            <a:off x="10064750" y="1492250"/>
            <a:ext cx="7187565" cy="1102360"/>
          </a:xfrm>
          <a:prstGeom prst="rect">
            <a:avLst/>
          </a:prstGeom>
          <a:solidFill>
            <a:srgbClr val="000000"/>
          </a:solidFill>
        </p:spPr>
        <p:txBody>
          <a:bodyPr vert="horz" wrap="square" lIns="0" tIns="425450" rIns="0" bIns="0" rtlCol="0">
            <a:spAutoFit/>
          </a:bodyPr>
          <a:lstStyle>
            <a:lvl1pPr>
              <a:defRPr sz="4300" b="1" i="0">
                <a:solidFill>
                  <a:schemeClr val="bg1"/>
                </a:solidFill>
                <a:latin typeface="Palatino Linotype" panose="02040502050505030304"/>
                <a:ea typeface="+mj-ea"/>
                <a:cs typeface="Palatino Linotype" panose="02040502050505030304"/>
              </a:defRPr>
            </a:lvl1pPr>
          </a:lstStyle>
          <a:p>
            <a:pPr marR="28575" algn="ctr">
              <a:lnSpc>
                <a:spcPct val="100000"/>
              </a:lnSpc>
              <a:spcBef>
                <a:spcPts val="3350"/>
              </a:spcBef>
            </a:pPr>
            <a:r>
              <a:rPr lang="en-US" sz="4400" spc="-10" dirty="0"/>
              <a:t>Buffering</a:t>
            </a:r>
            <a:endParaRPr lang="en-US" sz="4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10287000"/>
            <a:chOff x="0" y="0"/>
            <a:chExt cx="9144000" cy="10287000"/>
          </a:xfrm>
        </p:grpSpPr>
        <p:sp>
          <p:nvSpPr>
            <p:cNvPr id="3" name="object 3"/>
            <p:cNvSpPr/>
            <p:nvPr/>
          </p:nvSpPr>
          <p:spPr>
            <a:xfrm>
              <a:off x="0" y="0"/>
              <a:ext cx="9144000" cy="10287000"/>
            </a:xfrm>
            <a:custGeom>
              <a:avLst/>
              <a:gdLst/>
              <a:ahLst/>
              <a:cxnLst/>
              <a:rect l="l" t="t" r="r" b="b"/>
              <a:pathLst>
                <a:path w="9144000" h="10287000">
                  <a:moveTo>
                    <a:pt x="0" y="0"/>
                  </a:moveTo>
                  <a:lnTo>
                    <a:pt x="9143999" y="0"/>
                  </a:lnTo>
                  <a:lnTo>
                    <a:pt x="9143999" y="10286999"/>
                  </a:lnTo>
                  <a:lnTo>
                    <a:pt x="0" y="10286999"/>
                  </a:lnTo>
                  <a:lnTo>
                    <a:pt x="0" y="0"/>
                  </a:lnTo>
                  <a:close/>
                </a:path>
              </a:pathLst>
            </a:custGeom>
            <a:solidFill>
              <a:srgbClr val="000000"/>
            </a:solidFill>
          </p:spPr>
          <p:txBody>
            <a:bodyPr wrap="square" lIns="0" tIns="0" rIns="0" bIns="0" rtlCol="0"/>
            <a:lstStyle/>
            <a:p/>
          </p:txBody>
        </p:sp>
        <p:pic>
          <p:nvPicPr>
            <p:cNvPr id="4" name="object 4"/>
            <p:cNvPicPr/>
            <p:nvPr/>
          </p:nvPicPr>
          <p:blipFill>
            <a:blip r:embed="rId1" cstate="print"/>
            <a:stretch>
              <a:fillRect/>
            </a:stretch>
          </p:blipFill>
          <p:spPr>
            <a:xfrm>
              <a:off x="1334999" y="1142999"/>
              <a:ext cx="6467474" cy="8000999"/>
            </a:xfrm>
            <a:prstGeom prst="rect">
              <a:avLst/>
            </a:prstGeom>
          </p:spPr>
        </p:pic>
      </p:grpSp>
      <p:sp>
        <p:nvSpPr>
          <p:cNvPr id="5" name="object 5"/>
          <p:cNvSpPr txBox="1">
            <a:spLocks noGrp="1"/>
          </p:cNvSpPr>
          <p:nvPr>
            <p:ph type="title"/>
          </p:nvPr>
        </p:nvSpPr>
        <p:spPr>
          <a:xfrm>
            <a:off x="10521950" y="1797050"/>
            <a:ext cx="4969510" cy="704850"/>
          </a:xfrm>
          <a:prstGeom prst="rect">
            <a:avLst/>
          </a:prstGeom>
          <a:solidFill>
            <a:schemeClr val="tx1"/>
          </a:solidFill>
        </p:spPr>
        <p:txBody>
          <a:bodyPr vert="horz" wrap="square" lIns="0" tIns="12700" rIns="0" bIns="0" rtlCol="0">
            <a:spAutoFit/>
          </a:bodyPr>
          <a:lstStyle/>
          <a:p>
            <a:pPr marL="12700" algn="ctr">
              <a:lnSpc>
                <a:spcPct val="100000"/>
              </a:lnSpc>
              <a:spcBef>
                <a:spcPts val="100"/>
              </a:spcBef>
            </a:pPr>
            <a:r>
              <a:rPr sz="4500" spc="-60" dirty="0">
                <a:solidFill>
                  <a:schemeClr val="bg1"/>
                </a:solidFill>
              </a:rPr>
              <a:t>Clipping</a:t>
            </a:r>
            <a:endParaRPr sz="4500" spc="-60" dirty="0">
              <a:solidFill>
                <a:schemeClr val="bg1"/>
              </a:solidFill>
            </a:endParaRPr>
          </a:p>
        </p:txBody>
      </p:sp>
      <p:sp>
        <p:nvSpPr>
          <p:cNvPr id="6" name="object 6"/>
          <p:cNvSpPr txBox="1"/>
          <p:nvPr/>
        </p:nvSpPr>
        <p:spPr>
          <a:xfrm>
            <a:off x="10553191" y="2864745"/>
            <a:ext cx="6002655" cy="3460115"/>
          </a:xfrm>
          <a:prstGeom prst="rect">
            <a:avLst/>
          </a:prstGeom>
        </p:spPr>
        <p:txBody>
          <a:bodyPr vert="horz" wrap="square" lIns="0" tIns="6985" rIns="0" bIns="0" rtlCol="0">
            <a:spAutoFit/>
          </a:bodyPr>
          <a:lstStyle/>
          <a:p>
            <a:pPr marL="12700" marR="5080">
              <a:lnSpc>
                <a:spcPct val="102000"/>
              </a:lnSpc>
              <a:spcBef>
                <a:spcPts val="55"/>
              </a:spcBef>
            </a:pPr>
            <a:r>
              <a:rPr sz="2450" spc="305" dirty="0">
                <a:latin typeface="Calibri" panose="020F0502020204030204"/>
                <a:cs typeface="Calibri" panose="020F0502020204030204"/>
              </a:rPr>
              <a:t>Clipping</a:t>
            </a:r>
            <a:r>
              <a:rPr sz="2450" spc="100" dirty="0">
                <a:latin typeface="Calibri" panose="020F0502020204030204"/>
                <a:cs typeface="Calibri" panose="020F0502020204030204"/>
              </a:rPr>
              <a:t> </a:t>
            </a:r>
            <a:r>
              <a:rPr sz="2450" spc="170" dirty="0">
                <a:latin typeface="Calibri" panose="020F0502020204030204"/>
                <a:cs typeface="Calibri" panose="020F0502020204030204"/>
              </a:rPr>
              <a:t>is</a:t>
            </a:r>
            <a:r>
              <a:rPr sz="2450" spc="100" dirty="0">
                <a:latin typeface="Calibri" panose="020F0502020204030204"/>
                <a:cs typeface="Calibri" panose="020F0502020204030204"/>
              </a:rPr>
              <a:t> </a:t>
            </a:r>
            <a:r>
              <a:rPr sz="2450" spc="280" dirty="0">
                <a:latin typeface="Calibri" panose="020F0502020204030204"/>
                <a:cs typeface="Calibri" panose="020F0502020204030204"/>
              </a:rPr>
              <a:t>a</a:t>
            </a:r>
            <a:r>
              <a:rPr sz="2450" spc="105" dirty="0">
                <a:latin typeface="Calibri" panose="020F0502020204030204"/>
                <a:cs typeface="Calibri" panose="020F0502020204030204"/>
              </a:rPr>
              <a:t> </a:t>
            </a:r>
            <a:r>
              <a:rPr sz="2450" b="1" spc="254" dirty="0">
                <a:latin typeface="Calibri" panose="020F0502020204030204"/>
                <a:cs typeface="Calibri" panose="020F0502020204030204"/>
              </a:rPr>
              <a:t>spatial</a:t>
            </a:r>
            <a:r>
              <a:rPr sz="2450" b="1" spc="155" dirty="0">
                <a:latin typeface="Calibri" panose="020F0502020204030204"/>
                <a:cs typeface="Calibri" panose="020F0502020204030204"/>
              </a:rPr>
              <a:t> </a:t>
            </a:r>
            <a:r>
              <a:rPr sz="2450" b="1" spc="280" dirty="0">
                <a:latin typeface="Calibri" panose="020F0502020204030204"/>
                <a:cs typeface="Calibri" panose="020F0502020204030204"/>
              </a:rPr>
              <a:t>analysis</a:t>
            </a:r>
            <a:r>
              <a:rPr sz="2450" b="1" spc="100" dirty="0">
                <a:latin typeface="Calibri" panose="020F0502020204030204"/>
                <a:cs typeface="Calibri" panose="020F0502020204030204"/>
              </a:rPr>
              <a:t> </a:t>
            </a:r>
            <a:r>
              <a:rPr sz="2450" spc="265" dirty="0">
                <a:latin typeface="Calibri" panose="020F0502020204030204"/>
                <a:cs typeface="Calibri" panose="020F0502020204030204"/>
              </a:rPr>
              <a:t>task</a:t>
            </a:r>
            <a:r>
              <a:rPr sz="2450" spc="100" dirty="0">
                <a:latin typeface="Calibri" panose="020F0502020204030204"/>
                <a:cs typeface="Calibri" panose="020F0502020204030204"/>
              </a:rPr>
              <a:t> </a:t>
            </a:r>
            <a:r>
              <a:rPr sz="2450" spc="229" dirty="0">
                <a:latin typeface="Calibri" panose="020F0502020204030204"/>
                <a:cs typeface="Calibri" panose="020F0502020204030204"/>
              </a:rPr>
              <a:t>that </a:t>
            </a:r>
            <a:r>
              <a:rPr sz="2450" spc="210" dirty="0">
                <a:latin typeface="Calibri" panose="020F0502020204030204"/>
                <a:cs typeface="Calibri" panose="020F0502020204030204"/>
              </a:rPr>
              <a:t>involves</a:t>
            </a:r>
            <a:r>
              <a:rPr sz="2450" spc="105" dirty="0">
                <a:latin typeface="Calibri" panose="020F0502020204030204"/>
                <a:cs typeface="Calibri" panose="020F0502020204030204"/>
              </a:rPr>
              <a:t> </a:t>
            </a:r>
            <a:r>
              <a:rPr sz="2450" b="1" spc="330" dirty="0">
                <a:latin typeface="Calibri" panose="020F0502020204030204"/>
                <a:cs typeface="Calibri" panose="020F0502020204030204"/>
              </a:rPr>
              <a:t>cutting</a:t>
            </a:r>
            <a:r>
              <a:rPr sz="2450" b="1" spc="114" dirty="0">
                <a:latin typeface="Calibri" panose="020F0502020204030204"/>
                <a:cs typeface="Calibri" panose="020F0502020204030204"/>
              </a:rPr>
              <a:t> </a:t>
            </a:r>
            <a:r>
              <a:rPr sz="2450" spc="280" dirty="0">
                <a:latin typeface="Calibri" panose="020F0502020204030204"/>
                <a:cs typeface="Calibri" panose="020F0502020204030204"/>
              </a:rPr>
              <a:t>a</a:t>
            </a:r>
            <a:r>
              <a:rPr sz="2450" spc="110" dirty="0">
                <a:latin typeface="Calibri" panose="020F0502020204030204"/>
                <a:cs typeface="Calibri" panose="020F0502020204030204"/>
              </a:rPr>
              <a:t> </a:t>
            </a:r>
            <a:r>
              <a:rPr sz="2450" b="1" spc="340" dirty="0">
                <a:latin typeface="Calibri" panose="020F0502020204030204"/>
                <a:cs typeface="Calibri" panose="020F0502020204030204"/>
              </a:rPr>
              <a:t>geometric</a:t>
            </a:r>
            <a:r>
              <a:rPr sz="2450" b="1" spc="165" dirty="0">
                <a:latin typeface="Calibri" panose="020F0502020204030204"/>
                <a:cs typeface="Calibri" panose="020F0502020204030204"/>
              </a:rPr>
              <a:t> </a:t>
            </a:r>
            <a:r>
              <a:rPr sz="2450" b="1" spc="290" dirty="0">
                <a:latin typeface="Calibri" panose="020F0502020204030204"/>
                <a:cs typeface="Calibri" panose="020F0502020204030204"/>
              </a:rPr>
              <a:t>object </a:t>
            </a:r>
            <a:r>
              <a:rPr sz="2450" spc="325" dirty="0">
                <a:latin typeface="Calibri" panose="020F0502020204030204"/>
                <a:cs typeface="Calibri" panose="020F0502020204030204"/>
              </a:rPr>
              <a:t>using</a:t>
            </a:r>
            <a:r>
              <a:rPr sz="2450" spc="100" dirty="0">
                <a:latin typeface="Calibri" panose="020F0502020204030204"/>
                <a:cs typeface="Calibri" panose="020F0502020204030204"/>
              </a:rPr>
              <a:t> </a:t>
            </a:r>
            <a:r>
              <a:rPr sz="2450" spc="270" dirty="0">
                <a:latin typeface="Calibri" panose="020F0502020204030204"/>
                <a:cs typeface="Calibri" panose="020F0502020204030204"/>
              </a:rPr>
              <a:t>another</a:t>
            </a:r>
            <a:r>
              <a:rPr sz="2450" spc="105" dirty="0">
                <a:latin typeface="Calibri" panose="020F0502020204030204"/>
                <a:cs typeface="Calibri" panose="020F0502020204030204"/>
              </a:rPr>
              <a:t> </a:t>
            </a:r>
            <a:r>
              <a:rPr sz="2450" b="1" spc="340" dirty="0">
                <a:latin typeface="Calibri" panose="020F0502020204030204"/>
                <a:cs typeface="Calibri" panose="020F0502020204030204"/>
              </a:rPr>
              <a:t>geometric</a:t>
            </a:r>
            <a:r>
              <a:rPr sz="2450" b="1" spc="160" dirty="0">
                <a:latin typeface="Calibri" panose="020F0502020204030204"/>
                <a:cs typeface="Calibri" panose="020F0502020204030204"/>
              </a:rPr>
              <a:t> </a:t>
            </a:r>
            <a:r>
              <a:rPr sz="2450" b="1" spc="300" dirty="0">
                <a:latin typeface="Calibri" panose="020F0502020204030204"/>
                <a:cs typeface="Calibri" panose="020F0502020204030204"/>
              </a:rPr>
              <a:t>object</a:t>
            </a:r>
            <a:r>
              <a:rPr sz="2450" b="1" spc="100" dirty="0">
                <a:latin typeface="Calibri" panose="020F0502020204030204"/>
                <a:cs typeface="Calibri" panose="020F0502020204030204"/>
              </a:rPr>
              <a:t> </a:t>
            </a:r>
            <a:r>
              <a:rPr sz="2450" spc="260" dirty="0">
                <a:latin typeface="Calibri" panose="020F0502020204030204"/>
                <a:cs typeface="Calibri" panose="020F0502020204030204"/>
              </a:rPr>
              <a:t>as</a:t>
            </a:r>
            <a:r>
              <a:rPr sz="2450" spc="100" dirty="0">
                <a:latin typeface="Calibri" panose="020F0502020204030204"/>
                <a:cs typeface="Calibri" panose="020F0502020204030204"/>
              </a:rPr>
              <a:t> </a:t>
            </a:r>
            <a:r>
              <a:rPr sz="2450" spc="229" dirty="0">
                <a:latin typeface="Calibri" panose="020F0502020204030204"/>
                <a:cs typeface="Calibri" panose="020F0502020204030204"/>
              </a:rPr>
              <a:t>a </a:t>
            </a:r>
            <a:r>
              <a:rPr sz="2450" b="1" spc="235" dirty="0">
                <a:latin typeface="Calibri" panose="020F0502020204030204"/>
                <a:cs typeface="Calibri" panose="020F0502020204030204"/>
              </a:rPr>
              <a:t>clipper</a:t>
            </a:r>
            <a:r>
              <a:rPr sz="2450" spc="235" dirty="0">
                <a:latin typeface="Calibri" panose="020F0502020204030204"/>
                <a:cs typeface="Calibri" panose="020F0502020204030204"/>
              </a:rPr>
              <a:t>.</a:t>
            </a:r>
            <a:r>
              <a:rPr sz="2450" spc="100" dirty="0">
                <a:latin typeface="Calibri" panose="020F0502020204030204"/>
                <a:cs typeface="Calibri" panose="020F0502020204030204"/>
              </a:rPr>
              <a:t> </a:t>
            </a:r>
            <a:r>
              <a:rPr sz="2450" spc="290" dirty="0">
                <a:latin typeface="Calibri" panose="020F0502020204030204"/>
                <a:cs typeface="Calibri" panose="020F0502020204030204"/>
              </a:rPr>
              <a:t>Shapely</a:t>
            </a:r>
            <a:r>
              <a:rPr sz="2450" spc="100" dirty="0">
                <a:latin typeface="Calibri" panose="020F0502020204030204"/>
                <a:cs typeface="Calibri" panose="020F0502020204030204"/>
              </a:rPr>
              <a:t> </a:t>
            </a:r>
            <a:r>
              <a:rPr sz="2450" spc="240" dirty="0">
                <a:latin typeface="Calibri" panose="020F0502020204030204"/>
                <a:cs typeface="Calibri" panose="020F0502020204030204"/>
              </a:rPr>
              <a:t>provides</a:t>
            </a:r>
            <a:r>
              <a:rPr sz="2450" spc="105" dirty="0">
                <a:latin typeface="Calibri" panose="020F0502020204030204"/>
                <a:cs typeface="Calibri" panose="020F0502020204030204"/>
              </a:rPr>
              <a:t> </a:t>
            </a:r>
            <a:r>
              <a:rPr sz="2450" spc="280" dirty="0">
                <a:latin typeface="Calibri" panose="020F0502020204030204"/>
                <a:cs typeface="Calibri" panose="020F0502020204030204"/>
              </a:rPr>
              <a:t>a</a:t>
            </a:r>
            <a:r>
              <a:rPr sz="2450" spc="105" dirty="0">
                <a:latin typeface="Calibri" panose="020F0502020204030204"/>
                <a:cs typeface="Calibri" panose="020F0502020204030204"/>
              </a:rPr>
              <a:t> </a:t>
            </a:r>
            <a:r>
              <a:rPr sz="2450" b="1" spc="254" dirty="0">
                <a:latin typeface="Calibri" panose="020F0502020204030204"/>
                <a:cs typeface="Calibri" panose="020F0502020204030204"/>
              </a:rPr>
              <a:t>clip </a:t>
            </a:r>
            <a:r>
              <a:rPr sz="2450" spc="260" dirty="0">
                <a:latin typeface="Calibri" panose="020F0502020204030204"/>
                <a:cs typeface="Calibri" panose="020F0502020204030204"/>
              </a:rPr>
              <a:t>function</a:t>
            </a:r>
            <a:r>
              <a:rPr sz="2450" spc="100" dirty="0">
                <a:latin typeface="Calibri" panose="020F0502020204030204"/>
                <a:cs typeface="Calibri" panose="020F0502020204030204"/>
              </a:rPr>
              <a:t> </a:t>
            </a:r>
            <a:r>
              <a:rPr sz="2450" spc="250" dirty="0">
                <a:latin typeface="Calibri" panose="020F0502020204030204"/>
                <a:cs typeface="Calibri" panose="020F0502020204030204"/>
              </a:rPr>
              <a:t>that</a:t>
            </a:r>
            <a:r>
              <a:rPr sz="2450" spc="105" dirty="0">
                <a:latin typeface="Calibri" panose="020F0502020204030204"/>
                <a:cs typeface="Calibri" panose="020F0502020204030204"/>
              </a:rPr>
              <a:t> </a:t>
            </a:r>
            <a:r>
              <a:rPr sz="2450" spc="254" dirty="0">
                <a:latin typeface="Calibri" panose="020F0502020204030204"/>
                <a:cs typeface="Calibri" panose="020F0502020204030204"/>
              </a:rPr>
              <a:t>takes</a:t>
            </a:r>
            <a:r>
              <a:rPr sz="2450" spc="100" dirty="0">
                <a:latin typeface="Calibri" panose="020F0502020204030204"/>
                <a:cs typeface="Calibri" panose="020F0502020204030204"/>
              </a:rPr>
              <a:t> </a:t>
            </a:r>
            <a:r>
              <a:rPr sz="2450" spc="260" dirty="0">
                <a:latin typeface="Calibri" panose="020F0502020204030204"/>
                <a:cs typeface="Calibri" panose="020F0502020204030204"/>
              </a:rPr>
              <a:t>two</a:t>
            </a:r>
            <a:r>
              <a:rPr sz="2450" spc="110" dirty="0">
                <a:latin typeface="Calibri" panose="020F0502020204030204"/>
                <a:cs typeface="Calibri" panose="020F0502020204030204"/>
              </a:rPr>
              <a:t> </a:t>
            </a:r>
            <a:r>
              <a:rPr sz="2450" b="1" spc="330" dirty="0">
                <a:latin typeface="Calibri" panose="020F0502020204030204"/>
                <a:cs typeface="Calibri" panose="020F0502020204030204"/>
              </a:rPr>
              <a:t>geometric </a:t>
            </a:r>
            <a:r>
              <a:rPr sz="2450" b="1" spc="305" dirty="0">
                <a:latin typeface="Calibri" panose="020F0502020204030204"/>
                <a:cs typeface="Calibri" panose="020F0502020204030204"/>
              </a:rPr>
              <a:t>objects</a:t>
            </a:r>
            <a:r>
              <a:rPr sz="2450" b="1" spc="95" dirty="0">
                <a:latin typeface="Calibri" panose="020F0502020204030204"/>
                <a:cs typeface="Calibri" panose="020F0502020204030204"/>
              </a:rPr>
              <a:t> </a:t>
            </a:r>
            <a:r>
              <a:rPr sz="2450" spc="260" dirty="0">
                <a:latin typeface="Calibri" panose="020F0502020204030204"/>
                <a:cs typeface="Calibri" panose="020F0502020204030204"/>
              </a:rPr>
              <a:t>as</a:t>
            </a:r>
            <a:r>
              <a:rPr sz="2450" spc="100" dirty="0">
                <a:latin typeface="Calibri" panose="020F0502020204030204"/>
                <a:cs typeface="Calibri" panose="020F0502020204030204"/>
              </a:rPr>
              <a:t> </a:t>
            </a:r>
            <a:r>
              <a:rPr sz="2450" spc="280" dirty="0">
                <a:latin typeface="Calibri" panose="020F0502020204030204"/>
                <a:cs typeface="Calibri" panose="020F0502020204030204"/>
              </a:rPr>
              <a:t>input</a:t>
            </a:r>
            <a:r>
              <a:rPr sz="2450" spc="100" dirty="0">
                <a:latin typeface="Calibri" panose="020F0502020204030204"/>
                <a:cs typeface="Calibri" panose="020F0502020204030204"/>
              </a:rPr>
              <a:t> </a:t>
            </a:r>
            <a:r>
              <a:rPr sz="2450" spc="350" dirty="0">
                <a:latin typeface="Calibri" panose="020F0502020204030204"/>
                <a:cs typeface="Calibri" panose="020F0502020204030204"/>
              </a:rPr>
              <a:t>and</a:t>
            </a:r>
            <a:r>
              <a:rPr sz="2450" spc="100" dirty="0">
                <a:latin typeface="Calibri" panose="020F0502020204030204"/>
                <a:cs typeface="Calibri" panose="020F0502020204030204"/>
              </a:rPr>
              <a:t> </a:t>
            </a:r>
            <a:r>
              <a:rPr sz="2450" spc="235" dirty="0">
                <a:latin typeface="Calibri" panose="020F0502020204030204"/>
                <a:cs typeface="Calibri" panose="020F0502020204030204"/>
              </a:rPr>
              <a:t>returns</a:t>
            </a:r>
            <a:r>
              <a:rPr sz="2450" spc="100" dirty="0">
                <a:latin typeface="Calibri" panose="020F0502020204030204"/>
                <a:cs typeface="Calibri" panose="020F0502020204030204"/>
              </a:rPr>
              <a:t> </a:t>
            </a:r>
            <a:r>
              <a:rPr sz="2450" spc="280" dirty="0">
                <a:latin typeface="Calibri" panose="020F0502020204030204"/>
                <a:cs typeface="Calibri" panose="020F0502020204030204"/>
              </a:rPr>
              <a:t>a</a:t>
            </a:r>
            <a:r>
              <a:rPr sz="2450" spc="100" dirty="0">
                <a:latin typeface="Calibri" panose="020F0502020204030204"/>
                <a:cs typeface="Calibri" panose="020F0502020204030204"/>
              </a:rPr>
              <a:t> </a:t>
            </a:r>
            <a:r>
              <a:rPr sz="2450" spc="325" dirty="0">
                <a:latin typeface="Calibri" panose="020F0502020204030204"/>
                <a:cs typeface="Calibri" panose="020F0502020204030204"/>
              </a:rPr>
              <a:t>new </a:t>
            </a:r>
            <a:r>
              <a:rPr sz="2450" b="1" spc="340" dirty="0">
                <a:latin typeface="Calibri" panose="020F0502020204030204"/>
                <a:cs typeface="Calibri" panose="020F0502020204030204"/>
              </a:rPr>
              <a:t>geometric</a:t>
            </a:r>
            <a:r>
              <a:rPr sz="2450" b="1" spc="160" dirty="0">
                <a:latin typeface="Calibri" panose="020F0502020204030204"/>
                <a:cs typeface="Calibri" panose="020F0502020204030204"/>
              </a:rPr>
              <a:t> </a:t>
            </a:r>
            <a:r>
              <a:rPr sz="2450" b="1" spc="300" dirty="0">
                <a:latin typeface="Calibri" panose="020F0502020204030204"/>
                <a:cs typeface="Calibri" panose="020F0502020204030204"/>
              </a:rPr>
              <a:t>object</a:t>
            </a:r>
            <a:r>
              <a:rPr sz="2450" b="1" spc="105" dirty="0">
                <a:latin typeface="Calibri" panose="020F0502020204030204"/>
                <a:cs typeface="Calibri" panose="020F0502020204030204"/>
              </a:rPr>
              <a:t> </a:t>
            </a:r>
            <a:r>
              <a:rPr sz="2450" spc="260" dirty="0">
                <a:latin typeface="Calibri" panose="020F0502020204030204"/>
                <a:cs typeface="Calibri" panose="020F0502020204030204"/>
              </a:rPr>
              <a:t>as</a:t>
            </a:r>
            <a:r>
              <a:rPr sz="2450" spc="105" dirty="0">
                <a:latin typeface="Calibri" panose="020F0502020204030204"/>
                <a:cs typeface="Calibri" panose="020F0502020204030204"/>
              </a:rPr>
              <a:t> </a:t>
            </a:r>
            <a:r>
              <a:rPr sz="2450" spc="235" dirty="0">
                <a:latin typeface="Calibri" panose="020F0502020204030204"/>
                <a:cs typeface="Calibri" panose="020F0502020204030204"/>
              </a:rPr>
              <a:t>output.</a:t>
            </a:r>
            <a:r>
              <a:rPr sz="2450" spc="100" dirty="0">
                <a:latin typeface="Calibri" panose="020F0502020204030204"/>
                <a:cs typeface="Calibri" panose="020F0502020204030204"/>
              </a:rPr>
              <a:t> </a:t>
            </a:r>
            <a:r>
              <a:rPr sz="2450" spc="280" dirty="0">
                <a:latin typeface="Calibri" panose="020F0502020204030204"/>
                <a:cs typeface="Calibri" panose="020F0502020204030204"/>
              </a:rPr>
              <a:t>You</a:t>
            </a:r>
            <a:r>
              <a:rPr sz="2450" spc="105" dirty="0">
                <a:latin typeface="Calibri" panose="020F0502020204030204"/>
                <a:cs typeface="Calibri" panose="020F0502020204030204"/>
              </a:rPr>
              <a:t> </a:t>
            </a:r>
            <a:r>
              <a:rPr sz="2450" spc="315" dirty="0">
                <a:latin typeface="Calibri" panose="020F0502020204030204"/>
                <a:cs typeface="Calibri" panose="020F0502020204030204"/>
              </a:rPr>
              <a:t>can </a:t>
            </a:r>
            <a:r>
              <a:rPr sz="2450" spc="290" dirty="0">
                <a:latin typeface="Calibri" panose="020F0502020204030204"/>
                <a:cs typeface="Calibri" panose="020F0502020204030204"/>
              </a:rPr>
              <a:t>use</a:t>
            </a:r>
            <a:r>
              <a:rPr sz="2450" spc="95" dirty="0">
                <a:latin typeface="Calibri" panose="020F0502020204030204"/>
                <a:cs typeface="Calibri" panose="020F0502020204030204"/>
              </a:rPr>
              <a:t> </a:t>
            </a:r>
            <a:r>
              <a:rPr sz="2450" spc="225" dirty="0">
                <a:latin typeface="Calibri" panose="020F0502020204030204"/>
                <a:cs typeface="Calibri" panose="020F0502020204030204"/>
              </a:rPr>
              <a:t>this</a:t>
            </a:r>
            <a:r>
              <a:rPr sz="2450" spc="100" dirty="0">
                <a:latin typeface="Calibri" panose="020F0502020204030204"/>
                <a:cs typeface="Calibri" panose="020F0502020204030204"/>
              </a:rPr>
              <a:t> </a:t>
            </a:r>
            <a:r>
              <a:rPr sz="2450" spc="260" dirty="0">
                <a:latin typeface="Calibri" panose="020F0502020204030204"/>
                <a:cs typeface="Calibri" panose="020F0502020204030204"/>
              </a:rPr>
              <a:t>function</a:t>
            </a:r>
            <a:r>
              <a:rPr sz="2450" spc="100" dirty="0">
                <a:latin typeface="Calibri" panose="020F0502020204030204"/>
                <a:cs typeface="Calibri" panose="020F0502020204030204"/>
              </a:rPr>
              <a:t> </a:t>
            </a:r>
            <a:r>
              <a:rPr sz="2450" spc="190" dirty="0">
                <a:latin typeface="Calibri" panose="020F0502020204030204"/>
                <a:cs typeface="Calibri" panose="020F0502020204030204"/>
              </a:rPr>
              <a:t>to</a:t>
            </a:r>
            <a:r>
              <a:rPr sz="2450" spc="100" dirty="0">
                <a:latin typeface="Calibri" panose="020F0502020204030204"/>
                <a:cs typeface="Calibri" panose="020F0502020204030204"/>
              </a:rPr>
              <a:t> </a:t>
            </a:r>
            <a:r>
              <a:rPr sz="2450" b="1" spc="340" dirty="0">
                <a:latin typeface="Calibri" panose="020F0502020204030204"/>
                <a:cs typeface="Calibri" panose="020F0502020204030204"/>
              </a:rPr>
              <a:t>cut</a:t>
            </a:r>
            <a:r>
              <a:rPr sz="2450" b="1" spc="100" dirty="0">
                <a:latin typeface="Calibri" panose="020F0502020204030204"/>
                <a:cs typeface="Calibri" panose="020F0502020204030204"/>
              </a:rPr>
              <a:t> </a:t>
            </a:r>
            <a:r>
              <a:rPr sz="2450" spc="350" dirty="0">
                <a:latin typeface="Calibri" panose="020F0502020204030204"/>
                <a:cs typeface="Calibri" panose="020F0502020204030204"/>
              </a:rPr>
              <a:t>and</a:t>
            </a:r>
            <a:r>
              <a:rPr sz="2450" spc="100" dirty="0">
                <a:latin typeface="Calibri" panose="020F0502020204030204"/>
                <a:cs typeface="Calibri" panose="020F0502020204030204"/>
              </a:rPr>
              <a:t> </a:t>
            </a:r>
            <a:r>
              <a:rPr sz="2450" b="1" spc="285" dirty="0">
                <a:latin typeface="Calibri" panose="020F0502020204030204"/>
                <a:cs typeface="Calibri" panose="020F0502020204030204"/>
              </a:rPr>
              <a:t>analyze </a:t>
            </a:r>
            <a:r>
              <a:rPr sz="2450" spc="220" dirty="0">
                <a:latin typeface="Calibri" panose="020F0502020204030204"/>
                <a:cs typeface="Calibri" panose="020F0502020204030204"/>
              </a:rPr>
              <a:t>spatial</a:t>
            </a:r>
            <a:r>
              <a:rPr sz="2450" spc="95" dirty="0">
                <a:latin typeface="Calibri" panose="020F0502020204030204"/>
                <a:cs typeface="Calibri" panose="020F0502020204030204"/>
              </a:rPr>
              <a:t> </a:t>
            </a:r>
            <a:r>
              <a:rPr sz="2450" spc="280" dirty="0">
                <a:latin typeface="Calibri" panose="020F0502020204030204"/>
                <a:cs typeface="Calibri" panose="020F0502020204030204"/>
              </a:rPr>
              <a:t>data</a:t>
            </a:r>
            <a:r>
              <a:rPr sz="2450" spc="100" dirty="0">
                <a:latin typeface="Calibri" panose="020F0502020204030204"/>
                <a:cs typeface="Calibri" panose="020F0502020204030204"/>
              </a:rPr>
              <a:t> </a:t>
            </a:r>
            <a:r>
              <a:rPr sz="2450" spc="240" dirty="0">
                <a:latin typeface="Calibri" panose="020F0502020204030204"/>
                <a:cs typeface="Calibri" panose="020F0502020204030204"/>
              </a:rPr>
              <a:t>in</a:t>
            </a:r>
            <a:r>
              <a:rPr sz="2450" spc="100" dirty="0">
                <a:latin typeface="Calibri" panose="020F0502020204030204"/>
                <a:cs typeface="Calibri" panose="020F0502020204030204"/>
              </a:rPr>
              <a:t> </a:t>
            </a:r>
            <a:r>
              <a:rPr sz="2450" spc="250" dirty="0">
                <a:latin typeface="Calibri" panose="020F0502020204030204"/>
                <a:cs typeface="Calibri" panose="020F0502020204030204"/>
              </a:rPr>
              <a:t>Python.</a:t>
            </a:r>
            <a:endParaRPr sz="2450">
              <a:latin typeface="Calibri" panose="020F0502020204030204"/>
              <a:cs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463550" y="4997450"/>
            <a:ext cx="331470" cy="76200"/>
          </a:xfrm>
        </p:spPr>
        <p:txBody>
          <a:bodyPr>
            <a:noAutofit/>
          </a:bodyPr>
          <a:p>
            <a:endParaRPr lang="en-US"/>
          </a:p>
        </p:txBody>
      </p:sp>
      <p:sp>
        <p:nvSpPr>
          <p:cNvPr id="5" name="object 5"/>
          <p:cNvSpPr txBox="1">
            <a:spLocks noGrp="1"/>
          </p:cNvSpPr>
          <p:nvPr/>
        </p:nvSpPr>
        <p:spPr>
          <a:xfrm>
            <a:off x="2901950" y="196850"/>
            <a:ext cx="13004800" cy="704850"/>
          </a:xfrm>
          <a:prstGeom prst="rect">
            <a:avLst/>
          </a:prstGeom>
          <a:solidFill>
            <a:schemeClr val="tx1"/>
          </a:solidFill>
        </p:spPr>
        <p:txBody>
          <a:bodyPr vert="horz" wrap="square" lIns="0" tIns="12700" rIns="0" bIns="0" rtlCol="0">
            <a:spAutoFit/>
          </a:bodyPr>
          <a:lstStyle>
            <a:lvl1pPr>
              <a:defRPr sz="4300" b="1" i="0">
                <a:solidFill>
                  <a:schemeClr val="bg1"/>
                </a:solidFill>
                <a:latin typeface="Palatino Linotype" panose="02040502050505030304"/>
                <a:ea typeface="+mj-ea"/>
                <a:cs typeface="Palatino Linotype" panose="02040502050505030304"/>
              </a:defRPr>
            </a:lvl1pPr>
          </a:lstStyle>
          <a:p>
            <a:pPr marL="12700" algn="ctr">
              <a:lnSpc>
                <a:spcPct val="100000"/>
              </a:lnSpc>
              <a:spcBef>
                <a:spcPts val="100"/>
              </a:spcBef>
            </a:pPr>
            <a:r>
              <a:rPr lang="en-US" sz="4500" spc="-60" dirty="0">
                <a:solidFill>
                  <a:schemeClr val="bg1"/>
                </a:solidFill>
              </a:rPr>
              <a:t> IMPLEMENTATION &amp; VISUALIZATION</a:t>
            </a:r>
            <a:endParaRPr lang="en-US" sz="4500" spc="-60" dirty="0">
              <a:solidFill>
                <a:schemeClr val="bg1"/>
              </a:solidFill>
            </a:endParaRPr>
          </a:p>
        </p:txBody>
      </p:sp>
      <p:pic>
        <p:nvPicPr>
          <p:cNvPr id="6" name="Picture 5"/>
          <p:cNvPicPr>
            <a:picLocks noChangeAspect="1"/>
          </p:cNvPicPr>
          <p:nvPr/>
        </p:nvPicPr>
        <p:blipFill>
          <a:blip r:embed="rId1"/>
          <a:stretch>
            <a:fillRect/>
          </a:stretch>
        </p:blipFill>
        <p:spPr>
          <a:xfrm>
            <a:off x="6350" y="935355"/>
            <a:ext cx="9150350" cy="4199255"/>
          </a:xfrm>
          <a:prstGeom prst="rect">
            <a:avLst/>
          </a:prstGeom>
        </p:spPr>
      </p:pic>
      <p:pic>
        <p:nvPicPr>
          <p:cNvPr id="8" name="Picture 7"/>
          <p:cNvPicPr>
            <a:picLocks noChangeAspect="1"/>
          </p:cNvPicPr>
          <p:nvPr/>
        </p:nvPicPr>
        <p:blipFill>
          <a:blip r:embed="rId2"/>
          <a:stretch>
            <a:fillRect/>
          </a:stretch>
        </p:blipFill>
        <p:spPr>
          <a:xfrm>
            <a:off x="6350" y="5251450"/>
            <a:ext cx="9082405" cy="4792980"/>
          </a:xfrm>
          <a:prstGeom prst="rect">
            <a:avLst/>
          </a:prstGeom>
        </p:spPr>
      </p:pic>
      <p:pic>
        <p:nvPicPr>
          <p:cNvPr id="9" name="Picture 8"/>
          <p:cNvPicPr>
            <a:picLocks noChangeAspect="1"/>
          </p:cNvPicPr>
          <p:nvPr/>
        </p:nvPicPr>
        <p:blipFill>
          <a:blip r:embed="rId3"/>
          <a:stretch>
            <a:fillRect/>
          </a:stretch>
        </p:blipFill>
        <p:spPr>
          <a:xfrm>
            <a:off x="9226550" y="958850"/>
            <a:ext cx="8794750" cy="4248785"/>
          </a:xfrm>
          <a:prstGeom prst="rect">
            <a:avLst/>
          </a:prstGeom>
        </p:spPr>
      </p:pic>
      <p:pic>
        <p:nvPicPr>
          <p:cNvPr id="10" name="Picture 9"/>
          <p:cNvPicPr>
            <a:picLocks noChangeAspect="1"/>
          </p:cNvPicPr>
          <p:nvPr/>
        </p:nvPicPr>
        <p:blipFill>
          <a:blip r:embed="rId4"/>
          <a:stretch>
            <a:fillRect/>
          </a:stretch>
        </p:blipFill>
        <p:spPr>
          <a:xfrm>
            <a:off x="9226550" y="5264150"/>
            <a:ext cx="8822690" cy="47313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95516" y="9055843"/>
            <a:ext cx="5897245" cy="1228725"/>
          </a:xfrm>
          <a:custGeom>
            <a:avLst/>
            <a:gdLst/>
            <a:ahLst/>
            <a:cxnLst/>
            <a:rect l="l" t="t" r="r" b="b"/>
            <a:pathLst>
              <a:path w="5897245" h="1228725">
                <a:moveTo>
                  <a:pt x="5897026" y="1228216"/>
                </a:moveTo>
                <a:lnTo>
                  <a:pt x="0" y="1228216"/>
                </a:lnTo>
                <a:lnTo>
                  <a:pt x="0" y="0"/>
                </a:lnTo>
                <a:lnTo>
                  <a:pt x="5897026" y="0"/>
                </a:lnTo>
                <a:lnTo>
                  <a:pt x="5897026" y="1228216"/>
                </a:lnTo>
                <a:close/>
              </a:path>
            </a:pathLst>
          </a:custGeom>
          <a:solidFill>
            <a:srgbClr val="000000"/>
          </a:solidFill>
        </p:spPr>
        <p:txBody>
          <a:bodyPr wrap="square" lIns="0" tIns="0" rIns="0" bIns="0" rtlCol="0"/>
          <a:lstStyle/>
          <a:p/>
        </p:txBody>
      </p:sp>
      <p:sp>
        <p:nvSpPr>
          <p:cNvPr id="3" name="object 3"/>
          <p:cNvSpPr/>
          <p:nvPr/>
        </p:nvSpPr>
        <p:spPr>
          <a:xfrm>
            <a:off x="11815725" y="-1436"/>
            <a:ext cx="6472555" cy="10287000"/>
          </a:xfrm>
          <a:custGeom>
            <a:avLst/>
            <a:gdLst/>
            <a:ahLst/>
            <a:cxnLst/>
            <a:rect l="l" t="t" r="r" b="b"/>
            <a:pathLst>
              <a:path w="6472555" h="10287000">
                <a:moveTo>
                  <a:pt x="6472263" y="0"/>
                </a:moveTo>
                <a:lnTo>
                  <a:pt x="0" y="0"/>
                </a:lnTo>
                <a:lnTo>
                  <a:pt x="0" y="1225372"/>
                </a:lnTo>
                <a:lnTo>
                  <a:pt x="5246255" y="1225372"/>
                </a:lnTo>
                <a:lnTo>
                  <a:pt x="5246255" y="9061425"/>
                </a:lnTo>
                <a:lnTo>
                  <a:pt x="0" y="9061425"/>
                </a:lnTo>
                <a:lnTo>
                  <a:pt x="0" y="10286797"/>
                </a:lnTo>
                <a:lnTo>
                  <a:pt x="6472263" y="10286797"/>
                </a:lnTo>
                <a:lnTo>
                  <a:pt x="6472263" y="9061425"/>
                </a:lnTo>
                <a:lnTo>
                  <a:pt x="6472263" y="1225372"/>
                </a:lnTo>
                <a:lnTo>
                  <a:pt x="6472263" y="0"/>
                </a:lnTo>
                <a:close/>
              </a:path>
            </a:pathLst>
          </a:custGeom>
          <a:solidFill>
            <a:srgbClr val="000000"/>
          </a:solidFill>
        </p:spPr>
        <p:txBody>
          <a:bodyPr wrap="square" lIns="0" tIns="0" rIns="0" bIns="0" rtlCol="0"/>
          <a:lstStyle/>
          <a:p/>
        </p:txBody>
      </p:sp>
      <p:sp>
        <p:nvSpPr>
          <p:cNvPr id="4" name="object 4"/>
          <p:cNvSpPr/>
          <p:nvPr/>
        </p:nvSpPr>
        <p:spPr>
          <a:xfrm>
            <a:off x="0" y="-1436"/>
            <a:ext cx="12092940" cy="10287000"/>
          </a:xfrm>
          <a:custGeom>
            <a:avLst/>
            <a:gdLst/>
            <a:ahLst/>
            <a:cxnLst/>
            <a:rect l="l" t="t" r="r" b="b"/>
            <a:pathLst>
              <a:path w="12092940" h="10287000">
                <a:moveTo>
                  <a:pt x="12092534" y="1511"/>
                </a:moveTo>
                <a:lnTo>
                  <a:pt x="6472250" y="1511"/>
                </a:lnTo>
                <a:lnTo>
                  <a:pt x="6472250" y="0"/>
                </a:lnTo>
                <a:lnTo>
                  <a:pt x="0" y="0"/>
                </a:lnTo>
                <a:lnTo>
                  <a:pt x="0" y="1225372"/>
                </a:lnTo>
                <a:lnTo>
                  <a:pt x="0" y="9061425"/>
                </a:lnTo>
                <a:lnTo>
                  <a:pt x="0" y="10286797"/>
                </a:lnTo>
                <a:lnTo>
                  <a:pt x="6472250" y="10286797"/>
                </a:lnTo>
                <a:lnTo>
                  <a:pt x="6472250" y="9061425"/>
                </a:lnTo>
                <a:lnTo>
                  <a:pt x="1225994" y="9061425"/>
                </a:lnTo>
                <a:lnTo>
                  <a:pt x="1225994" y="1225372"/>
                </a:lnTo>
                <a:lnTo>
                  <a:pt x="6195504" y="1225372"/>
                </a:lnTo>
                <a:lnTo>
                  <a:pt x="6195504" y="1229728"/>
                </a:lnTo>
                <a:lnTo>
                  <a:pt x="12092534" y="1229728"/>
                </a:lnTo>
                <a:lnTo>
                  <a:pt x="12092534" y="1511"/>
                </a:lnTo>
                <a:close/>
              </a:path>
            </a:pathLst>
          </a:custGeom>
          <a:solidFill>
            <a:srgbClr val="000000"/>
          </a:solidFill>
        </p:spPr>
        <p:txBody>
          <a:bodyPr wrap="square" lIns="0" tIns="0" rIns="0" bIns="0" rtlCol="0"/>
          <a:lstStyle/>
          <a:p/>
        </p:txBody>
      </p:sp>
      <p:sp>
        <p:nvSpPr>
          <p:cNvPr id="5" name="object 5"/>
          <p:cNvSpPr txBox="1">
            <a:spLocks noGrp="1"/>
          </p:cNvSpPr>
          <p:nvPr>
            <p:ph type="title"/>
          </p:nvPr>
        </p:nvSpPr>
        <p:spPr>
          <a:xfrm>
            <a:off x="2216073" y="1797000"/>
            <a:ext cx="6006465" cy="1361440"/>
          </a:xfrm>
          <a:prstGeom prst="rect">
            <a:avLst/>
          </a:prstGeom>
        </p:spPr>
        <p:txBody>
          <a:bodyPr vert="horz" wrap="square" lIns="0" tIns="13970" rIns="0" bIns="0" rtlCol="0">
            <a:spAutoFit/>
          </a:bodyPr>
          <a:lstStyle/>
          <a:p>
            <a:pPr marL="12700">
              <a:lnSpc>
                <a:spcPct val="100000"/>
              </a:lnSpc>
              <a:spcBef>
                <a:spcPts val="110"/>
              </a:spcBef>
            </a:pPr>
            <a:r>
              <a:rPr sz="8750" spc="100" dirty="0">
                <a:solidFill>
                  <a:srgbClr val="000000"/>
                </a:solidFill>
              </a:rPr>
              <a:t>Conclusion</a:t>
            </a:r>
            <a:endParaRPr sz="8750"/>
          </a:p>
        </p:txBody>
      </p:sp>
      <p:sp>
        <p:nvSpPr>
          <p:cNvPr id="6" name="object 6"/>
          <p:cNvSpPr txBox="1">
            <a:spLocks noGrp="1"/>
          </p:cNvSpPr>
          <p:nvPr>
            <p:ph type="body" idx="1"/>
          </p:nvPr>
        </p:nvSpPr>
        <p:spPr>
          <a:xfrm>
            <a:off x="2368601" y="3778095"/>
            <a:ext cx="9790326" cy="3032125"/>
          </a:xfrm>
          <a:prstGeom prst="rect">
            <a:avLst/>
          </a:prstGeom>
        </p:spPr>
        <p:txBody>
          <a:bodyPr vert="horz" wrap="square" lIns="0" tIns="15875" rIns="0" bIns="0" rtlCol="0">
            <a:spAutoFit/>
          </a:bodyPr>
          <a:lstStyle/>
          <a:p>
            <a:pPr algn="l">
              <a:lnSpc>
                <a:spcPct val="100000"/>
              </a:lnSpc>
              <a:spcBef>
                <a:spcPts val="125"/>
              </a:spcBef>
            </a:pPr>
            <a:r>
              <a:rPr sz="2800" spc="290" dirty="0"/>
              <a:t>Shapely</a:t>
            </a:r>
            <a:r>
              <a:rPr sz="2800" spc="100" dirty="0"/>
              <a:t> </a:t>
            </a:r>
            <a:r>
              <a:rPr sz="2800" spc="170" dirty="0"/>
              <a:t>is</a:t>
            </a:r>
            <a:r>
              <a:rPr sz="2800" spc="105" dirty="0"/>
              <a:t> </a:t>
            </a:r>
            <a:r>
              <a:rPr sz="2800" spc="280" dirty="0"/>
              <a:t>a</a:t>
            </a:r>
            <a:r>
              <a:rPr sz="2800" spc="110" dirty="0"/>
              <a:t> </a:t>
            </a:r>
            <a:r>
              <a:rPr sz="2800" b="1" spc="285" dirty="0">
                <a:latin typeface="Calibri" panose="020F0502020204030204"/>
                <a:cs typeface="Calibri" panose="020F0502020204030204"/>
              </a:rPr>
              <a:t>powerful</a:t>
            </a:r>
            <a:r>
              <a:rPr sz="2800" b="1" spc="105" dirty="0">
                <a:latin typeface="Calibri" panose="020F0502020204030204"/>
                <a:cs typeface="Calibri" panose="020F0502020204030204"/>
              </a:rPr>
              <a:t> </a:t>
            </a:r>
            <a:r>
              <a:rPr sz="2800" spc="320" dirty="0"/>
              <a:t>Python</a:t>
            </a:r>
            <a:r>
              <a:rPr sz="2800" spc="105" dirty="0"/>
              <a:t> </a:t>
            </a:r>
            <a:r>
              <a:rPr sz="2800" spc="195" dirty="0"/>
              <a:t>library</a:t>
            </a:r>
            <a:r>
              <a:rPr sz="2800" spc="105" dirty="0"/>
              <a:t> </a:t>
            </a:r>
            <a:r>
              <a:rPr sz="2800" spc="150" dirty="0"/>
              <a:t>for</a:t>
            </a:r>
            <a:r>
              <a:rPr sz="2800" spc="110" dirty="0"/>
              <a:t> </a:t>
            </a:r>
            <a:r>
              <a:rPr sz="2800" b="1" spc="254" dirty="0">
                <a:latin typeface="Calibri" panose="020F0502020204030204"/>
                <a:cs typeface="Calibri" panose="020F0502020204030204"/>
              </a:rPr>
              <a:t>spatial</a:t>
            </a:r>
            <a:r>
              <a:rPr sz="2800" b="1" spc="160" dirty="0">
                <a:latin typeface="Calibri" panose="020F0502020204030204"/>
                <a:cs typeface="Calibri" panose="020F0502020204030204"/>
              </a:rPr>
              <a:t> </a:t>
            </a:r>
            <a:r>
              <a:rPr sz="2800" b="1" spc="280" dirty="0">
                <a:latin typeface="Calibri" panose="020F0502020204030204"/>
                <a:cs typeface="Calibri" panose="020F0502020204030204"/>
              </a:rPr>
              <a:t>analysis</a:t>
            </a:r>
            <a:r>
              <a:rPr sz="2800" b="1" spc="100" dirty="0">
                <a:latin typeface="Calibri" panose="020F0502020204030204"/>
                <a:cs typeface="Calibri" panose="020F0502020204030204"/>
              </a:rPr>
              <a:t> </a:t>
            </a:r>
            <a:r>
              <a:rPr sz="2800" spc="185" dirty="0"/>
              <a:t>tasks.</a:t>
            </a:r>
            <a:r>
              <a:rPr sz="2800" spc="150" dirty="0"/>
              <a:t>It</a:t>
            </a:r>
            <a:r>
              <a:rPr sz="2800" spc="100" dirty="0"/>
              <a:t> </a:t>
            </a:r>
            <a:r>
              <a:rPr sz="2800" spc="240" dirty="0"/>
              <a:t>provides</a:t>
            </a:r>
            <a:r>
              <a:rPr sz="2800" spc="105" dirty="0"/>
              <a:t> </a:t>
            </a:r>
            <a:r>
              <a:rPr sz="2800" spc="330" dirty="0"/>
              <a:t>an</a:t>
            </a:r>
            <a:r>
              <a:rPr sz="2800" spc="110" dirty="0"/>
              <a:t> </a:t>
            </a:r>
            <a:r>
              <a:rPr sz="2800" b="1" spc="275" dirty="0">
                <a:latin typeface="Calibri" panose="020F0502020204030204"/>
                <a:cs typeface="Calibri" panose="020F0502020204030204"/>
              </a:rPr>
              <a:t>easy-</a:t>
            </a:r>
            <a:r>
              <a:rPr sz="2800" b="1" spc="229" dirty="0">
                <a:latin typeface="Calibri" panose="020F0502020204030204"/>
                <a:cs typeface="Calibri" panose="020F0502020204030204"/>
              </a:rPr>
              <a:t>to-</a:t>
            </a:r>
            <a:r>
              <a:rPr sz="2800" b="1" spc="340" dirty="0">
                <a:latin typeface="Calibri" panose="020F0502020204030204"/>
                <a:cs typeface="Calibri" panose="020F0502020204030204"/>
              </a:rPr>
              <a:t>use</a:t>
            </a:r>
            <a:r>
              <a:rPr sz="2800" b="1" spc="110" dirty="0">
                <a:latin typeface="Calibri" panose="020F0502020204030204"/>
                <a:cs typeface="Calibri" panose="020F0502020204030204"/>
              </a:rPr>
              <a:t> </a:t>
            </a:r>
            <a:r>
              <a:rPr sz="2800" spc="215" dirty="0"/>
              <a:t>interface</a:t>
            </a:r>
            <a:r>
              <a:rPr sz="2800" spc="100" dirty="0"/>
              <a:t> </a:t>
            </a:r>
            <a:r>
              <a:rPr sz="2800" spc="190" dirty="0"/>
              <a:t>to</a:t>
            </a:r>
            <a:r>
              <a:rPr sz="2800" spc="110" dirty="0"/>
              <a:t> </a:t>
            </a:r>
            <a:r>
              <a:rPr sz="2800" b="1" spc="300" dirty="0">
                <a:latin typeface="Calibri" panose="020F0502020204030204"/>
                <a:cs typeface="Calibri" panose="020F0502020204030204"/>
              </a:rPr>
              <a:t>perform</a:t>
            </a:r>
            <a:r>
              <a:rPr sz="2800" b="1" spc="110" dirty="0">
                <a:latin typeface="Calibri" panose="020F0502020204030204"/>
                <a:cs typeface="Calibri" panose="020F0502020204030204"/>
              </a:rPr>
              <a:t> </a:t>
            </a:r>
            <a:r>
              <a:rPr sz="2800" spc="350" dirty="0"/>
              <a:t>and</a:t>
            </a:r>
            <a:r>
              <a:rPr sz="2800" spc="105" dirty="0"/>
              <a:t> </a:t>
            </a:r>
            <a:r>
              <a:rPr sz="2800" b="1" spc="285" dirty="0">
                <a:latin typeface="Calibri" panose="020F0502020204030204"/>
                <a:cs typeface="Calibri" panose="020F0502020204030204"/>
              </a:rPr>
              <a:t>analyze </a:t>
            </a:r>
            <a:r>
              <a:rPr sz="2800" b="1" spc="340" dirty="0">
                <a:latin typeface="Calibri" panose="020F0502020204030204"/>
                <a:cs typeface="Calibri" panose="020F0502020204030204"/>
              </a:rPr>
              <a:t>geometric</a:t>
            </a:r>
            <a:r>
              <a:rPr sz="2800" b="1" spc="160" dirty="0">
                <a:latin typeface="Calibri" panose="020F0502020204030204"/>
                <a:cs typeface="Calibri" panose="020F0502020204030204"/>
              </a:rPr>
              <a:t> </a:t>
            </a:r>
            <a:r>
              <a:rPr sz="2800" b="1" spc="250" dirty="0">
                <a:latin typeface="Calibri" panose="020F0502020204030204"/>
                <a:cs typeface="Calibri" panose="020F0502020204030204"/>
              </a:rPr>
              <a:t>operations</a:t>
            </a:r>
            <a:r>
              <a:rPr sz="2800" spc="250" dirty="0"/>
              <a:t>.</a:t>
            </a:r>
            <a:r>
              <a:rPr sz="2800" spc="105" dirty="0"/>
              <a:t> </a:t>
            </a:r>
            <a:r>
              <a:rPr sz="2800" spc="295" dirty="0"/>
              <a:t>With</a:t>
            </a:r>
            <a:r>
              <a:rPr sz="2800" spc="105" dirty="0"/>
              <a:t> </a:t>
            </a:r>
            <a:r>
              <a:rPr sz="2800" spc="229" dirty="0"/>
              <a:t>Shapely,</a:t>
            </a:r>
            <a:r>
              <a:rPr sz="2800" spc="105" dirty="0"/>
              <a:t> </a:t>
            </a:r>
            <a:r>
              <a:rPr sz="2800" spc="270" dirty="0"/>
              <a:t>you</a:t>
            </a:r>
            <a:r>
              <a:rPr sz="2800" spc="105" dirty="0"/>
              <a:t> </a:t>
            </a:r>
            <a:r>
              <a:rPr sz="2800" spc="340" dirty="0"/>
              <a:t>can</a:t>
            </a:r>
            <a:r>
              <a:rPr sz="2800" spc="114" dirty="0"/>
              <a:t> </a:t>
            </a:r>
            <a:r>
              <a:rPr sz="2800" b="1" spc="215" dirty="0">
                <a:latin typeface="Calibri" panose="020F0502020204030204"/>
                <a:cs typeface="Calibri" panose="020F0502020204030204"/>
              </a:rPr>
              <a:t>create</a:t>
            </a:r>
            <a:r>
              <a:rPr sz="2800" spc="215" dirty="0"/>
              <a:t>, </a:t>
            </a:r>
            <a:r>
              <a:rPr sz="2800" b="1" spc="275" dirty="0">
                <a:latin typeface="Calibri" panose="020F0502020204030204"/>
                <a:cs typeface="Calibri" panose="020F0502020204030204"/>
              </a:rPr>
              <a:t>manipulate</a:t>
            </a:r>
            <a:r>
              <a:rPr sz="2800" spc="275" dirty="0"/>
              <a:t>,</a:t>
            </a:r>
            <a:r>
              <a:rPr sz="2800" spc="105" dirty="0"/>
              <a:t> </a:t>
            </a:r>
            <a:r>
              <a:rPr sz="2800" spc="350" dirty="0"/>
              <a:t>and</a:t>
            </a:r>
            <a:r>
              <a:rPr sz="2800" spc="114" dirty="0"/>
              <a:t> </a:t>
            </a:r>
            <a:r>
              <a:rPr sz="2800" b="1" spc="295" dirty="0">
                <a:latin typeface="Calibri" panose="020F0502020204030204"/>
                <a:cs typeface="Calibri" panose="020F0502020204030204"/>
              </a:rPr>
              <a:t>analyze</a:t>
            </a:r>
            <a:r>
              <a:rPr sz="2800" b="1" spc="110" dirty="0">
                <a:latin typeface="Calibri" panose="020F0502020204030204"/>
                <a:cs typeface="Calibri" panose="020F0502020204030204"/>
              </a:rPr>
              <a:t> </a:t>
            </a:r>
            <a:r>
              <a:rPr sz="2800" b="1" spc="340" dirty="0">
                <a:latin typeface="Calibri" panose="020F0502020204030204"/>
                <a:cs typeface="Calibri" panose="020F0502020204030204"/>
              </a:rPr>
              <a:t>geometric</a:t>
            </a:r>
            <a:r>
              <a:rPr sz="2800" b="1" spc="165" dirty="0">
                <a:latin typeface="Calibri" panose="020F0502020204030204"/>
                <a:cs typeface="Calibri" panose="020F0502020204030204"/>
              </a:rPr>
              <a:t> </a:t>
            </a:r>
            <a:r>
              <a:rPr sz="2800" b="1" spc="305" dirty="0">
                <a:latin typeface="Calibri" panose="020F0502020204030204"/>
                <a:cs typeface="Calibri" panose="020F0502020204030204"/>
              </a:rPr>
              <a:t>objects</a:t>
            </a:r>
            <a:r>
              <a:rPr sz="2800" b="1" spc="114" dirty="0">
                <a:latin typeface="Calibri" panose="020F0502020204030204"/>
                <a:cs typeface="Calibri" panose="020F0502020204030204"/>
              </a:rPr>
              <a:t> </a:t>
            </a:r>
            <a:r>
              <a:rPr sz="2800" spc="240" dirty="0"/>
              <a:t>in</a:t>
            </a:r>
            <a:r>
              <a:rPr sz="2800" spc="105" dirty="0"/>
              <a:t> </a:t>
            </a:r>
            <a:r>
              <a:rPr sz="2800" spc="280" dirty="0"/>
              <a:t>a</a:t>
            </a:r>
            <a:r>
              <a:rPr sz="2800" spc="114" dirty="0"/>
              <a:t> </a:t>
            </a:r>
            <a:r>
              <a:rPr sz="2800" b="1" spc="330" dirty="0">
                <a:latin typeface="Calibri" panose="020F0502020204030204"/>
                <a:cs typeface="Calibri" panose="020F0502020204030204"/>
              </a:rPr>
              <a:t>Pythonic </a:t>
            </a:r>
            <a:r>
              <a:rPr sz="2800" spc="170" dirty="0"/>
              <a:t>way.</a:t>
            </a:r>
            <a:r>
              <a:rPr sz="2800" spc="95" dirty="0"/>
              <a:t> </a:t>
            </a:r>
            <a:r>
              <a:rPr sz="2800" spc="150" dirty="0"/>
              <a:t>It</a:t>
            </a:r>
            <a:r>
              <a:rPr sz="2800" spc="100" dirty="0"/>
              <a:t> </a:t>
            </a:r>
            <a:r>
              <a:rPr sz="2800" spc="170" dirty="0"/>
              <a:t>is</a:t>
            </a:r>
            <a:r>
              <a:rPr sz="2800" spc="100" dirty="0"/>
              <a:t> </a:t>
            </a:r>
            <a:r>
              <a:rPr sz="2800" spc="280" dirty="0"/>
              <a:t>a</a:t>
            </a:r>
            <a:r>
              <a:rPr sz="2800" spc="100" dirty="0"/>
              <a:t> </a:t>
            </a:r>
            <a:r>
              <a:rPr sz="2800" b="1" spc="254" dirty="0">
                <a:latin typeface="Calibri" panose="020F0502020204030204"/>
                <a:cs typeface="Calibri" panose="020F0502020204030204"/>
              </a:rPr>
              <a:t>well-</a:t>
            </a:r>
            <a:r>
              <a:rPr sz="2800" b="1" spc="370" dirty="0">
                <a:latin typeface="Calibri" panose="020F0502020204030204"/>
                <a:cs typeface="Calibri" panose="020F0502020204030204"/>
              </a:rPr>
              <a:t>documented</a:t>
            </a:r>
            <a:r>
              <a:rPr sz="2800" b="1" spc="100" dirty="0">
                <a:latin typeface="Calibri" panose="020F0502020204030204"/>
                <a:cs typeface="Calibri" panose="020F0502020204030204"/>
              </a:rPr>
              <a:t> </a:t>
            </a:r>
            <a:r>
              <a:rPr sz="2800" spc="350" dirty="0"/>
              <a:t>and</a:t>
            </a:r>
            <a:r>
              <a:rPr sz="2800" spc="100" dirty="0"/>
              <a:t> </a:t>
            </a:r>
            <a:r>
              <a:rPr sz="2800" b="1" spc="350" dirty="0">
                <a:latin typeface="Calibri" panose="020F0502020204030204"/>
                <a:cs typeface="Calibri" panose="020F0502020204030204"/>
              </a:rPr>
              <a:t>open</a:t>
            </a:r>
            <a:r>
              <a:rPr sz="2800" b="1" spc="160" dirty="0">
                <a:latin typeface="Calibri" panose="020F0502020204030204"/>
                <a:cs typeface="Calibri" panose="020F0502020204030204"/>
              </a:rPr>
              <a:t> </a:t>
            </a:r>
            <a:r>
              <a:rPr sz="2800" b="1" spc="315" dirty="0">
                <a:latin typeface="Calibri" panose="020F0502020204030204"/>
                <a:cs typeface="Calibri" panose="020F0502020204030204"/>
              </a:rPr>
              <a:t>source</a:t>
            </a:r>
            <a:r>
              <a:rPr sz="2800" b="1" spc="105" dirty="0">
                <a:latin typeface="Calibri" panose="020F0502020204030204"/>
                <a:cs typeface="Calibri" panose="020F0502020204030204"/>
              </a:rPr>
              <a:t> </a:t>
            </a:r>
            <a:r>
              <a:rPr sz="2800" spc="195" dirty="0"/>
              <a:t>library</a:t>
            </a:r>
            <a:r>
              <a:rPr sz="2800" spc="100" dirty="0"/>
              <a:t> </a:t>
            </a:r>
            <a:r>
              <a:rPr sz="2800" spc="250" dirty="0"/>
              <a:t>that</a:t>
            </a:r>
            <a:r>
              <a:rPr sz="2800" spc="100" dirty="0"/>
              <a:t> </a:t>
            </a:r>
            <a:r>
              <a:rPr sz="2800" spc="145" dirty="0"/>
              <a:t>is </a:t>
            </a:r>
            <a:r>
              <a:rPr sz="2800" b="1" spc="300" dirty="0">
                <a:latin typeface="Calibri" panose="020F0502020204030204"/>
                <a:cs typeface="Calibri" panose="020F0502020204030204"/>
              </a:rPr>
              <a:t>widely</a:t>
            </a:r>
            <a:r>
              <a:rPr sz="2800" b="1" spc="150" dirty="0">
                <a:latin typeface="Calibri" panose="020F0502020204030204"/>
                <a:cs typeface="Calibri" panose="020F0502020204030204"/>
              </a:rPr>
              <a:t> </a:t>
            </a:r>
            <a:r>
              <a:rPr sz="2800" b="1" spc="355" dirty="0">
                <a:latin typeface="Calibri" panose="020F0502020204030204"/>
                <a:cs typeface="Calibri" panose="020F0502020204030204"/>
              </a:rPr>
              <a:t>used</a:t>
            </a:r>
            <a:r>
              <a:rPr sz="2800" b="1" spc="100" dirty="0">
                <a:latin typeface="Calibri" panose="020F0502020204030204"/>
                <a:cs typeface="Calibri" panose="020F0502020204030204"/>
              </a:rPr>
              <a:t> </a:t>
            </a:r>
            <a:r>
              <a:rPr sz="2800" spc="240" dirty="0"/>
              <a:t>in</a:t>
            </a:r>
            <a:r>
              <a:rPr sz="2800" spc="95" dirty="0"/>
              <a:t> </a:t>
            </a:r>
            <a:r>
              <a:rPr sz="2800" spc="275" dirty="0"/>
              <a:t>the</a:t>
            </a:r>
            <a:r>
              <a:rPr sz="2800" spc="105" dirty="0"/>
              <a:t> </a:t>
            </a:r>
            <a:r>
              <a:rPr sz="2800" b="1" spc="300" dirty="0">
                <a:latin typeface="Calibri" panose="020F0502020204030204"/>
                <a:cs typeface="Calibri" panose="020F0502020204030204"/>
              </a:rPr>
              <a:t>geospatial</a:t>
            </a:r>
            <a:r>
              <a:rPr sz="2800" b="1" spc="100" dirty="0">
                <a:latin typeface="Calibri" panose="020F0502020204030204"/>
                <a:cs typeface="Calibri" panose="020F0502020204030204"/>
              </a:rPr>
              <a:t> </a:t>
            </a:r>
            <a:r>
              <a:rPr sz="2800" spc="280" dirty="0"/>
              <a:t>community.</a:t>
            </a:r>
            <a:endParaRPr sz="2800" spc="28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2272</Words>
  <Application>WPS Presentation</Application>
  <PresentationFormat>On-screen Show (4:3)</PresentationFormat>
  <Paragraphs>35</Paragraphs>
  <Slides>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Arial</vt:lpstr>
      <vt:lpstr>SimSun</vt:lpstr>
      <vt:lpstr>Wingdings</vt:lpstr>
      <vt:lpstr>Palatino Linotype</vt:lpstr>
      <vt:lpstr>Calibri</vt:lpstr>
      <vt:lpstr>Microsoft YaHei</vt:lpstr>
      <vt:lpstr>Arial Unicode MS</vt:lpstr>
      <vt:lpstr>Office Theme</vt:lpstr>
      <vt:lpstr>PowerPoint 演示文稿</vt:lpstr>
      <vt:lpstr>       What is Shapely</vt:lpstr>
      <vt:lpstr>Geometric Objects</vt:lpstr>
      <vt:lpstr>Spatial Analysis</vt:lpstr>
      <vt:lpstr>PowerPoint 演示文稿</vt:lpstr>
      <vt:lpstr>PowerPoint 演示文稿</vt:lpstr>
      <vt:lpstr>Clipping</vt:lpstr>
      <vt:lpstr>PowerPoint 演示文稿</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Usee</cp:lastModifiedBy>
  <cp:revision>6</cp:revision>
  <dcterms:created xsi:type="dcterms:W3CDTF">2023-10-08T19:57:00Z</dcterms:created>
  <dcterms:modified xsi:type="dcterms:W3CDTF">2023-10-09T07:14:19Z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0943ADE66FCF4C01B8C01CA87D6D0AD2_12</vt:lpwstr>
  </property>
  <property fmtid="{D5CDD505-2E9C-101B-9397-08002B2CF9AE}" pid="3" name="KSOProductBuildVer">
    <vt:lpwstr>1033-12.2.0.13215</vt:lpwstr>
  </property>
</Properties>
</file>