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8" r:id="rId6"/>
    <p:sldId id="266" r:id="rId7"/>
    <p:sldId id="260" r:id="rId8"/>
    <p:sldId id="267" r:id="rId9"/>
    <p:sldId id="258" r:id="rId10"/>
    <p:sldId id="262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89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95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4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34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822D-177B-44F8-9B3B-6AAE9BD6CCA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5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Rasterkartierung zur </a:t>
            </a:r>
            <a:r>
              <a:rPr lang="de-DE" b="1" dirty="0"/>
              <a:t>Kronendach-Durchlässigkeit im </a:t>
            </a:r>
            <a:r>
              <a:rPr lang="de-DE" b="1" dirty="0" smtClean="0"/>
              <a:t>Wald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43909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 </a:t>
            </a:r>
          </a:p>
          <a:p>
            <a:r>
              <a:rPr lang="de-DE" b="1" dirty="0"/>
              <a:t>Geoinformatik: </a:t>
            </a:r>
            <a:r>
              <a:rPr lang="de-DE" b="1" dirty="0" smtClean="0"/>
              <a:t>Python</a:t>
            </a:r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dirty="0"/>
              <a:t>Alexander </a:t>
            </a:r>
            <a:r>
              <a:rPr lang="de-DE" dirty="0" smtClean="0"/>
              <a:t>Höfner, </a:t>
            </a:r>
            <a:r>
              <a:rPr lang="de-DE" dirty="0"/>
              <a:t>Andreas </a:t>
            </a:r>
            <a:r>
              <a:rPr lang="de-DE" dirty="0" smtClean="0"/>
              <a:t>Summer, </a:t>
            </a:r>
            <a:r>
              <a:rPr lang="de-DE" dirty="0"/>
              <a:t>Ludwig Hagelstein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4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07" y="1830615"/>
            <a:ext cx="7647186" cy="4860000"/>
          </a:xfrm>
        </p:spPr>
      </p:pic>
    </p:spTree>
    <p:extLst>
      <p:ext uri="{BB962C8B-B14F-4D97-AF65-F5344CB8AC3E}">
        <p14:creationId xmlns:p14="http://schemas.microsoft.com/office/powerpoint/2010/main" val="29800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74" y="1690688"/>
            <a:ext cx="9416251" cy="4860000"/>
          </a:xfrm>
        </p:spPr>
      </p:pic>
    </p:spTree>
    <p:extLst>
      <p:ext uri="{BB962C8B-B14F-4D97-AF65-F5344CB8AC3E}">
        <p14:creationId xmlns:p14="http://schemas.microsoft.com/office/powerpoint/2010/main" val="35468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Kronendach Durchlässigkeit eines Waldstücks anhand von </a:t>
            </a:r>
            <a:r>
              <a:rPr lang="de-DE" dirty="0" err="1"/>
              <a:t>LiDAR</a:t>
            </a:r>
            <a:r>
              <a:rPr lang="de-DE" dirty="0"/>
              <a:t> Punktwolkendaten ermittelt und visualisiert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Ansatz:</a:t>
            </a:r>
          </a:p>
          <a:p>
            <a:pPr marL="0" indent="0" algn="ctr">
              <a:buNone/>
            </a:pPr>
            <a:r>
              <a:rPr lang="de-DE" dirty="0" smtClean="0"/>
              <a:t>Vergleich der Anzahl von Bodenpunkten und Vegetationspunkten in einer Rasterzelle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Rasterzellen von 1 m </a:t>
            </a:r>
            <a:r>
              <a:rPr lang="de-DE" dirty="0" smtClean="0"/>
              <a:t>Auflösung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Herausforderungen:</a:t>
            </a:r>
          </a:p>
          <a:p>
            <a:pPr lvl="1"/>
            <a:r>
              <a:rPr lang="de-DE" dirty="0" smtClean="0"/>
              <a:t>nicht in jeder Rasterzelle ein Bodenpunkt – Interpolation zu einem DTM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2" y="3275100"/>
            <a:ext cx="1007659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Ladebalken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praktisches Feature wurde zudem ein Ladebalken integriert, der den </a:t>
            </a:r>
            <a:r>
              <a:rPr lang="de-DE" dirty="0" smtClean="0"/>
              <a:t>Fortschritt </a:t>
            </a:r>
            <a:r>
              <a:rPr lang="de-DE" dirty="0"/>
              <a:t>der teilweise zeitaufwändigen Berechnungen zeigt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Beispiel: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590"/>
            <a:ext cx="8682282" cy="972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3555"/>
            <a:ext cx="9696389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1 als Verhältnis aller Vegetationspunkte zu den Bodenpunkten</a:t>
            </a:r>
          </a:p>
          <a:p>
            <a:endParaRPr lang="de-D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2 als Verhältnis aller Vegetationspunkte über 2m zu den Bodenpunkten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33" y="365125"/>
            <a:ext cx="5225508" cy="6222821"/>
          </a:xfrm>
        </p:spPr>
      </p:pic>
    </p:spTree>
    <p:extLst>
      <p:ext uri="{BB962C8B-B14F-4D97-AF65-F5344CB8AC3E}">
        <p14:creationId xmlns:p14="http://schemas.microsoft.com/office/powerpoint/2010/main" val="385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321"/>
            <a:ext cx="5181600" cy="3273945"/>
          </a:xfrm>
        </p:spPr>
      </p:pic>
      <p:pic>
        <p:nvPicPr>
          <p:cNvPr id="8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0935"/>
            <a:ext cx="5181600" cy="3380717"/>
          </a:xfrm>
        </p:spPr>
      </p:pic>
    </p:spTree>
    <p:extLst>
      <p:ext uri="{BB962C8B-B14F-4D97-AF65-F5344CB8AC3E}">
        <p14:creationId xmlns:p14="http://schemas.microsoft.com/office/powerpoint/2010/main" val="42254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07" y="1801524"/>
            <a:ext cx="7873585" cy="4860000"/>
          </a:xfrm>
        </p:spPr>
      </p:pic>
    </p:spTree>
    <p:extLst>
      <p:ext uri="{BB962C8B-B14F-4D97-AF65-F5344CB8AC3E}">
        <p14:creationId xmlns:p14="http://schemas.microsoft.com/office/powerpoint/2010/main" val="39408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</vt:lpstr>
      <vt:lpstr>Rasterkartierung zur Kronendach-Durchlässigkeit im Wald</vt:lpstr>
      <vt:lpstr>PowerPoint-Präsentation</vt:lpstr>
      <vt:lpstr>PowerPoint-Präsentation</vt:lpstr>
      <vt:lpstr>PowerPoint-Präsentation</vt:lpstr>
      <vt:lpstr>Ladebalken</vt:lpstr>
      <vt:lpstr>PowerPoint-Präsentation</vt:lpstr>
      <vt:lpstr>PowerPoint-Präsentation</vt:lpstr>
      <vt:lpstr>Ergebnis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Rasterkartierung zur Kronendach-Durchlässigkeit im Wald</dc:title>
  <dc:creator>Andi</dc:creator>
  <cp:lastModifiedBy>Andi</cp:lastModifiedBy>
  <cp:revision>4</cp:revision>
  <dcterms:created xsi:type="dcterms:W3CDTF">2020-02-26T12:03:28Z</dcterms:created>
  <dcterms:modified xsi:type="dcterms:W3CDTF">2020-02-26T16:25:12Z</dcterms:modified>
</cp:coreProperties>
</file>