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Each logging statement should contain both data and description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Logging each method input and output (the arguments and return values)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Logs are read by computers and humans; structured logging is one way to have easily parseable logs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Been at Wave for over two and a half years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Debug: especially with a large amount of data or a high frequency, such as records of algorithm’s internal state changes in a for-loop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Info: one or two per function, perhaps related to </a:t>
            </a:r>
            <a:r>
              <a:rPr lang="en-GB" sz="1400"/>
              <a:t>handling requests or server state changed; server started; user logged 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Warning: something important but not an error; disk space low; user login attempt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Error: failure to read or create a database record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Critical: out of memory; disk is full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logger has a function for each log level, debug, info, warning, error, critical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logger never instantiated directly, but always through logging.getLogger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Using __name__ ensures no name collisions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A log record contains readily available diagnostic information such as the file name, full path, function, and line number of the logging event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StreamHandler: can send to any file-like 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RotatingFileHandler: set max file size, and then rotate. Old log files by append the extensions .1, .2 to the file 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WatchedFileHandler: watches the file it is logging to. If the file changes, it is closed and reopened using the file name. Relevant for log rotation managed by an external service.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Add data to json output with the ‘extra’ parameter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Text formatter does not include the extra data since the format string did not include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propagate: should events also be passed to the handlers of higher level loggers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Messages are passed directly to the ancestor loggers’ handlers - neither the level nor filters of the ancestor loggers in question are considered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level: threshold for this logger, less severe than value will be ignored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Can also create custom filters can be used to determine which log records to output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logging.html" TargetMode="External"/><Relationship Id="rId4" Type="http://schemas.openxmlformats.org/officeDocument/2006/relationships/hyperlink" Target="http://docs.python-guide.org/en/latest/writing/logging/" TargetMode="External"/><Relationship Id="rId5" Type="http://schemas.openxmlformats.org/officeDocument/2006/relationships/hyperlink" Target="https://fangpenlin.com/posts/2012/08/26/good-logging-practice-in-python/" TargetMode="External"/><Relationship Id="rId6" Type="http://schemas.openxmlformats.org/officeDocument/2006/relationships/hyperlink" Target="https://github.com/madzak/python-json-logger" TargetMode="External"/><Relationship Id="rId7" Type="http://schemas.openxmlformats.org/officeDocument/2006/relationships/hyperlink" Target="https://github.com/hynek/structlo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waveap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dzak/python-json-logg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Logging in </a:t>
            </a:r>
            <a:r>
              <a:rPr lang="en-GB"/>
              <a:t>Python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links.waveapps.com/python-logging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548625" y="4621900"/>
            <a:ext cx="1595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April 19, 2017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0" y="4621900"/>
            <a:ext cx="20283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Python Toronto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Attributes</a:t>
            </a:r>
            <a:r>
              <a:rPr lang="en-GB"/>
              <a:t> of a “good” log?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Thoughts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Be concise and descriptive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Not: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logger.warning("Unknown message type")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Show what the program is actually doing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logger.debug(f"Entering print(content='{content}')")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Logs easy to read, easy to parse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Logging format should at least include current time, logging level, name of the thread, logger name, and the message itself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 not to log passwords and any personal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When logging in a library, the user, not the library, should dictate what is handled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Sources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https://docs.python.org/3/library/logging.html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http://docs.python-guide.org/en/latest/writing/logging/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https://fangpenlin.com/posts/2012/08/26/good-logging-practice-in-python/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https://github.com/madzak/python-json-logger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https://github.com/hynek/structlog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About Me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Rob Van Gennip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rvangennip@waveapps.com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Engineering Lead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Wave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3 years of using Python with Django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Previously 4 years of C# and native Windows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Focus on distributed systems and tooling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 Levels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DEBUG</a:t>
            </a:r>
            <a:r>
              <a:rPr lang="en-GB"/>
              <a:t>: Detailed, typically of interest when diagnosing 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INFO: Confirmation that things are working as expected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WARNING: Still working as expected, but something unexpected happened or indicative of some problem in the near future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ERROR: Something is wrong, not able to perform a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CRITICAL: Something really bad happened, may be unable to continue running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Logger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</a:t>
            </a:r>
            <a:r>
              <a:rPr lang="en-GB"/>
              <a:t>rovided by a standard library module so all Python modules can log similarly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mport logging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ogger = logging.getLogger(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'foo.bar.baz'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logger.info(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World!')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Calling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lang="en-GB"/>
              <a:t> with the same name returns a reference to the same logger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Logger name hierarchy is analogous to the Python package hierarchy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Recommended: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logging.getLogger(__name__)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</a:pP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api/user.py</a:t>
            </a:r>
            <a:r>
              <a:rPr lang="en-GB" sz="1800"/>
              <a:t> →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'api.user'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-GB"/>
              <a:t>Each logger function call creates a log record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Handler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</a:t>
            </a:r>
            <a:r>
              <a:rPr lang="en-GB"/>
              <a:t>ends formatted log records to a destination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StreamHandler</a:t>
            </a:r>
            <a:r>
              <a:rPr lang="en-GB"/>
              <a:t>: output to streams such 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lang="en-GB"/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stderr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FileHandler</a:t>
            </a:r>
            <a:r>
              <a:rPr lang="en-GB"/>
              <a:t>: output to a disk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TimedRotatingFileHandler</a:t>
            </a:r>
            <a:r>
              <a:rPr lang="en-GB"/>
              <a:t>: interval based rotation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SmtpHandler</a:t>
            </a:r>
            <a:r>
              <a:rPr lang="en-GB"/>
              <a:t>: send an 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NullHandler</a:t>
            </a:r>
            <a:r>
              <a:rPr lang="en-GB"/>
              <a:t>: no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Formatter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H</a:t>
            </a:r>
            <a:r>
              <a:rPr lang="en-GB"/>
              <a:t>ow content from a log record is transformed for output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Default format string: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'%(message)s'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/>
              <a:t>Suggested: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'%(levelname)s %(asctime)s %(name)s %(pathname)s %(lineno)d %(process)d %(thread)d %(message)s'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u="sng">
                <a:solidFill>
                  <a:schemeClr val="hlink"/>
                </a:solidFill>
                <a:hlinkClick r:id="rId3"/>
              </a:rPr>
              <a:t>JsonFormatter</a:t>
            </a:r>
            <a:r>
              <a:rPr lang="en-GB"/>
              <a:t>: output log data as json objects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for each argument in format, include its value in the output json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logs become more readable by machines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stop writing custom parsers for syslog type records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Formatter Example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format_string = '%(levelname)s %(asctime)s %(message)s'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text_formatter = logging.Formatter(format_string)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json_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formatter =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jsonlogger.JsonFormatter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format_string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# set formatter on log handler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logger.info(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world', extra={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special':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GB">
                <a:solidFill>
                  <a:schemeClr val="dk2"/>
                </a:solidFill>
              </a:rPr>
              <a:t>Text: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INFO 12-05-05 22:11:08,506248 hello world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-GB">
                <a:solidFill>
                  <a:schemeClr val="dk2"/>
                </a:solidFill>
              </a:rPr>
              <a:t>J</a:t>
            </a:r>
            <a:r>
              <a:rPr lang="en-GB">
                <a:solidFill>
                  <a:schemeClr val="dk2"/>
                </a:solidFill>
              </a:rPr>
              <a:t>SON: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 "asctime": "12-05-05 22:11:08,506248", "message": "hello world", "levelname": "INFO", "special": "value"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200225" y="187725"/>
            <a:ext cx="8785200" cy="47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LOGGING = { ...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'formatters': {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'json': {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'()': 'jsonlogger.JsonFormatter',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'format': '%(levelname)s %(asctime)s ... %(message)s',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'handlers': {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'console': {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'level': 'DEBUG',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'class': 'logging.StreamHandler',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'formatter': 'json',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200225" y="187725"/>
            <a:ext cx="8785200" cy="47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LOGGING = { ...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'loggers': {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'my_custom_logger': {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'level': 'WARNING',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'handlers': ['console', ],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'propagate': False,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'root': {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'handlers': ['console', ],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'level': 'INFO',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 }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logging.config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logging.config.dictConfig(LOGGING)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