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B66E-1573-41EB-8BA2-E35E9DFE8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5BE0-E337-4B84-8440-ECCD933B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1D85-BC4B-47C0-9F35-2C1E8B43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4C4F-7F85-4D5F-8254-103FF8BD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CE9C-BAB7-46AB-9EE5-BEEF81C2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6412-29DD-48F7-8A69-43418078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FDF0D-FBE3-4B28-82E3-B652DD5F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1B98-9248-4058-A61D-197879C4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B088-72D7-414E-96F7-CCC14C5E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8B84-1CA0-4D58-9A06-C14DBF62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3F133-318A-4529-B35C-0447E6BD8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1A00B-E583-4111-9B20-7792F74B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EF64-5509-426B-A82C-769A303A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CF75-2008-40D5-B0CD-ABF25607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C76E-8754-4BA8-B853-FECFD73D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92D-11A9-4053-9200-20D2A1E5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B8F4-6411-4235-A053-1670F5DD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4914-A8B9-41A5-A54A-0820915C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1970-A88A-4933-8519-C200C1A7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95F3-791B-41B1-A5EF-7B6B10C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0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EE08-5085-4B12-B6A0-FCE1328F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553A-BEBE-46FA-A7D0-4F550A75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E9C3-0CF1-455B-A11F-F77EC2FD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0AA3-D820-4BA8-908E-72568785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19F5-D98E-41BE-AD30-84B69B3C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FE88-C242-4C2D-9695-A0ACD01A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0924-E9CA-4036-86A2-F9A299B6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FA185-6EB5-4E14-AA15-D1723E34A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61AA5-A52D-4E22-AF3F-9B816FF5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51B9-B32A-4944-BDF3-EDFD8B9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1A1A-31B5-448B-9A8F-5C5F72CB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0907-EEE1-48AA-AD62-2448C6F4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9C5C6-F560-4060-87D9-EC179C6C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00A7B-C103-4FDF-A457-19F10C11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AB99-BC2B-4C67-BB6A-60CCADEA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ED572-79A1-4CC9-8467-1DDDCA835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C6CF3-6774-4620-A451-055AA819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425B6-41EA-41EC-B85A-1E95BF0D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B1F36-F3C2-4208-96D1-3FDD8068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2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0419-6187-4078-BE4F-32BE43A7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7786-1512-498A-88D4-FA393577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D0DC9-0527-45F5-9C4A-5978945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4699C-98AC-46F5-ABB2-1FCB5D37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96AF0-25D0-46A2-9A45-0A8FFC96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1B005-AF7D-4EAE-A47D-BBFDF3F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6349-6385-4B25-863D-651AB9ED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639-52FE-4CB7-ADDB-70A48B29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B560-4B87-4951-AD46-C97DB01B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62D8-9B0E-4971-9749-933BEB80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AC55-B031-4B0D-94AB-771B7839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A34D-F1BD-4466-8E16-9CF43CAA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D4F4-A3B1-44E8-B6FD-7883B46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0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B08A-1184-4A13-B870-1D538AD2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575CE-6982-44DB-BEEF-A5AC3188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96D7-B593-4E42-A7A0-E21BA506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4BBA-E358-4C7F-9174-D95B1CFB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EC7F-B7C0-455B-9348-3664AE1D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279B-2A33-4756-BA78-313E3E75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CDDE4-E962-4FC8-ACD4-FADCF70E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7BB8A-578D-4DE8-A89D-378FCB67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6F71-17FE-45E7-92A7-6AF51E1B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7F7C-8552-4AB5-ADC0-220CF64BB03C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B2FB-ECCE-4BAA-BDBB-BE1031905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7401-E6E9-4EAB-9E58-16FAA5F6A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8818-C1AF-43BA-9D3A-70F7C93EE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BA2892-96F0-4B24-A891-FC5AD3702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36892"/>
              </p:ext>
            </p:extLst>
          </p:nvPr>
        </p:nvGraphicFramePr>
        <p:xfrm>
          <a:off x="3305909" y="3429000"/>
          <a:ext cx="5240214" cy="125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69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428613">
                  <a:extLst>
                    <a:ext uri="{9D8B030D-6E8A-4147-A177-3AD203B41FA5}">
                      <a16:colId xmlns:a16="http://schemas.microsoft.com/office/drawing/2014/main" val="3314080929"/>
                    </a:ext>
                  </a:extLst>
                </a:gridCol>
                <a:gridCol w="1256548">
                  <a:extLst>
                    <a:ext uri="{9D8B030D-6E8A-4147-A177-3AD203B41FA5}">
                      <a16:colId xmlns:a16="http://schemas.microsoft.com/office/drawing/2014/main" val="1070882174"/>
                    </a:ext>
                  </a:extLst>
                </a:gridCol>
                <a:gridCol w="1134542">
                  <a:extLst>
                    <a:ext uri="{9D8B030D-6E8A-4147-A177-3AD203B41FA5}">
                      <a16:colId xmlns:a16="http://schemas.microsoft.com/office/drawing/2014/main" val="850237642"/>
                    </a:ext>
                  </a:extLst>
                </a:gridCol>
                <a:gridCol w="1134542">
                  <a:extLst>
                    <a:ext uri="{9D8B030D-6E8A-4147-A177-3AD203B41FA5}">
                      <a16:colId xmlns:a16="http://schemas.microsoft.com/office/drawing/2014/main" val="2964644019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Page Title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Text CLOB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Bbc.co.uk/233214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CES 2018 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BBC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 Article Text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5283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Skynews.co.uk/932187f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Bakery Found in Wales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Full Article Text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638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FDE3E6-E2F8-430F-B595-9E0A42A98AE0}"/>
              </a:ext>
            </a:extLst>
          </p:cNvPr>
          <p:cNvSpPr txBox="1"/>
          <p:nvPr/>
        </p:nvSpPr>
        <p:spPr>
          <a:xfrm>
            <a:off x="4988168" y="3059723"/>
            <a:ext cx="14946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Articles</a:t>
            </a:r>
            <a:endParaRPr lang="en-GB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A0698-E056-41BC-B5E6-25219DF9E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6305"/>
              </p:ext>
            </p:extLst>
          </p:nvPr>
        </p:nvGraphicFramePr>
        <p:xfrm>
          <a:off x="6528604" y="1139180"/>
          <a:ext cx="1471523" cy="131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133068">
                  <a:extLst>
                    <a:ext uri="{9D8B030D-6E8A-4147-A177-3AD203B41FA5}">
                      <a16:colId xmlns:a16="http://schemas.microsoft.com/office/drawing/2014/main" val="3314080929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Baking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5283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Wales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13234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638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E6BC58-4633-4126-927E-9DCDFDDDA15C}"/>
              </a:ext>
            </a:extLst>
          </p:cNvPr>
          <p:cNvSpPr txBox="1"/>
          <p:nvPr/>
        </p:nvSpPr>
        <p:spPr>
          <a:xfrm>
            <a:off x="6505435" y="662399"/>
            <a:ext cx="14946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Themes</a:t>
            </a:r>
            <a:endParaRPr lang="en-GB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5DCA63-4B86-4693-A3F3-521B5679E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6421"/>
              </p:ext>
            </p:extLst>
          </p:nvPr>
        </p:nvGraphicFramePr>
        <p:xfrm>
          <a:off x="9190663" y="2401439"/>
          <a:ext cx="2733843" cy="131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31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979223487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3314080929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ArticleID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ThemeID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5283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63856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5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5EEE3-64FB-4EE4-AFAE-96F135B59EEF}"/>
              </a:ext>
            </a:extLst>
          </p:cNvPr>
          <p:cNvSpPr txBox="1"/>
          <p:nvPr/>
        </p:nvSpPr>
        <p:spPr>
          <a:xfrm>
            <a:off x="9700194" y="1872573"/>
            <a:ext cx="17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ArticleThemes</a:t>
            </a:r>
            <a:endParaRPr lang="en-GB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0EBD4E-E53B-4D3D-B076-169523E5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14428"/>
              </p:ext>
            </p:extLst>
          </p:nvPr>
        </p:nvGraphicFramePr>
        <p:xfrm>
          <a:off x="447276" y="872825"/>
          <a:ext cx="2889317" cy="64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47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206635">
                  <a:extLst>
                    <a:ext uri="{9D8B030D-6E8A-4147-A177-3AD203B41FA5}">
                      <a16:colId xmlns:a16="http://schemas.microsoft.com/office/drawing/2014/main" val="979223487"/>
                    </a:ext>
                  </a:extLst>
                </a:gridCol>
                <a:gridCol w="1206635">
                  <a:extLst>
                    <a:ext uri="{9D8B030D-6E8A-4147-A177-3AD203B41FA5}">
                      <a16:colId xmlns:a16="http://schemas.microsoft.com/office/drawing/2014/main" val="3314080929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Content-Type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Content-</a:t>
                      </a:r>
                      <a:r>
                        <a:rPr lang="en-US" sz="1200" dirty="0" err="1"/>
                        <a:t>url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Image/jpeg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abc.com/xyz.jpg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5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249ABC-7F40-4870-977F-56B4CA9B7895}"/>
              </a:ext>
            </a:extLst>
          </p:cNvPr>
          <p:cNvSpPr txBox="1"/>
          <p:nvPr/>
        </p:nvSpPr>
        <p:spPr>
          <a:xfrm>
            <a:off x="930431" y="491024"/>
            <a:ext cx="17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MediaType</a:t>
            </a:r>
            <a:endParaRPr lang="en-GB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9DD915-8484-4C40-B67C-AF4DE53ED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58013"/>
              </p:ext>
            </p:extLst>
          </p:nvPr>
        </p:nvGraphicFramePr>
        <p:xfrm>
          <a:off x="701442" y="2616883"/>
          <a:ext cx="2733843" cy="64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31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979223487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3314080929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ArticleID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MediaID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5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503AB8-A833-4A32-BC8D-5BC803E68792}"/>
              </a:ext>
            </a:extLst>
          </p:cNvPr>
          <p:cNvSpPr txBox="1"/>
          <p:nvPr/>
        </p:nvSpPr>
        <p:spPr>
          <a:xfrm>
            <a:off x="1184597" y="2235082"/>
            <a:ext cx="17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ArticleMedia</a:t>
            </a:r>
            <a:endParaRPr lang="en-GB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C7822B-9F39-43D6-A562-4EBB9A76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45870"/>
              </p:ext>
            </p:extLst>
          </p:nvPr>
        </p:nvGraphicFramePr>
        <p:xfrm>
          <a:off x="1385818" y="5692904"/>
          <a:ext cx="1682682" cy="64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47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206635">
                  <a:extLst>
                    <a:ext uri="{9D8B030D-6E8A-4147-A177-3AD203B41FA5}">
                      <a16:colId xmlns:a16="http://schemas.microsoft.com/office/drawing/2014/main" val="979223487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Author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Joe Bloggs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56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EE4942E-240E-445D-8506-0C87DFF3450E}"/>
              </a:ext>
            </a:extLst>
          </p:cNvPr>
          <p:cNvSpPr txBox="1"/>
          <p:nvPr/>
        </p:nvSpPr>
        <p:spPr>
          <a:xfrm>
            <a:off x="1353720" y="5323572"/>
            <a:ext cx="17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Author</a:t>
            </a:r>
            <a:endParaRPr lang="en-GB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00F88C-BD05-48F0-909F-7ADD8D8C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82846"/>
              </p:ext>
            </p:extLst>
          </p:nvPr>
        </p:nvGraphicFramePr>
        <p:xfrm>
          <a:off x="4720760" y="5657015"/>
          <a:ext cx="2733842" cy="64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38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805368">
                  <a:extLst>
                    <a:ext uri="{9D8B030D-6E8A-4147-A177-3AD203B41FA5}">
                      <a16:colId xmlns:a16="http://schemas.microsoft.com/office/drawing/2014/main" val="979223487"/>
                    </a:ext>
                  </a:extLst>
                </a:gridCol>
                <a:gridCol w="805368">
                  <a:extLst>
                    <a:ext uri="{9D8B030D-6E8A-4147-A177-3AD203B41FA5}">
                      <a16:colId xmlns:a16="http://schemas.microsoft.com/office/drawing/2014/main" val="3314080929"/>
                    </a:ext>
                  </a:extLst>
                </a:gridCol>
                <a:gridCol w="805368">
                  <a:extLst>
                    <a:ext uri="{9D8B030D-6E8A-4147-A177-3AD203B41FA5}">
                      <a16:colId xmlns:a16="http://schemas.microsoft.com/office/drawing/2014/main" val="2964580266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ArticleID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AuthorID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SourceID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5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C2633A-3041-4655-ADD3-AD36AD6D7028}"/>
              </a:ext>
            </a:extLst>
          </p:cNvPr>
          <p:cNvSpPr txBox="1"/>
          <p:nvPr/>
        </p:nvSpPr>
        <p:spPr>
          <a:xfrm>
            <a:off x="4898976" y="5275214"/>
            <a:ext cx="24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ArticleAuthorSource</a:t>
            </a:r>
            <a:endParaRPr lang="en-GB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4E59DC-CCFB-4348-8E1E-5A3A8B00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07304"/>
              </p:ext>
            </p:extLst>
          </p:nvPr>
        </p:nvGraphicFramePr>
        <p:xfrm>
          <a:off x="9106862" y="5644546"/>
          <a:ext cx="1682682" cy="64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47">
                  <a:extLst>
                    <a:ext uri="{9D8B030D-6E8A-4147-A177-3AD203B41FA5}">
                      <a16:colId xmlns:a16="http://schemas.microsoft.com/office/drawing/2014/main" val="2774299661"/>
                    </a:ext>
                  </a:extLst>
                </a:gridCol>
                <a:gridCol w="1206635">
                  <a:extLst>
                    <a:ext uri="{9D8B030D-6E8A-4147-A177-3AD203B41FA5}">
                      <a16:colId xmlns:a16="http://schemas.microsoft.com/office/drawing/2014/main" val="979223487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Author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2493"/>
                  </a:ext>
                </a:extLst>
              </a:tr>
              <a:tr h="33788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BBC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56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47001E1-E391-4228-97E0-BBAEE9E7FD39}"/>
              </a:ext>
            </a:extLst>
          </p:cNvPr>
          <p:cNvSpPr txBox="1"/>
          <p:nvPr/>
        </p:nvSpPr>
        <p:spPr>
          <a:xfrm>
            <a:off x="9074764" y="5275214"/>
            <a:ext cx="17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</a:t>
            </a:r>
            <a:endParaRPr lang="en-GB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03AB8-40B6-4398-97BA-B7D73A3C0C85}"/>
              </a:ext>
            </a:extLst>
          </p:cNvPr>
          <p:cNvCxnSpPr>
            <a:cxnSpLocks/>
          </p:cNvCxnSpPr>
          <p:nvPr/>
        </p:nvCxnSpPr>
        <p:spPr>
          <a:xfrm>
            <a:off x="2004647" y="1689959"/>
            <a:ext cx="0" cy="5451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74365-56C3-40A8-91C9-E8A3845EBA6A}"/>
              </a:ext>
            </a:extLst>
          </p:cNvPr>
          <p:cNvCxnSpPr>
            <a:cxnSpLocks/>
          </p:cNvCxnSpPr>
          <p:nvPr/>
        </p:nvCxnSpPr>
        <p:spPr>
          <a:xfrm>
            <a:off x="3648808" y="2848708"/>
            <a:ext cx="1430215" cy="30082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5D0D38-1F30-4D49-B7BC-14AB8C506F1C}"/>
              </a:ext>
            </a:extLst>
          </p:cNvPr>
          <p:cNvCxnSpPr>
            <a:cxnSpLocks/>
          </p:cNvCxnSpPr>
          <p:nvPr/>
        </p:nvCxnSpPr>
        <p:spPr>
          <a:xfrm flipH="1">
            <a:off x="6852646" y="2766065"/>
            <a:ext cx="2115508" cy="5315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26BFB-FB9C-45E8-B365-878CAB79196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8000127" y="847038"/>
            <a:ext cx="1806228" cy="93722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9ECA32-EC56-43E7-9BDA-F5047D253A58}"/>
              </a:ext>
            </a:extLst>
          </p:cNvPr>
          <p:cNvCxnSpPr>
            <a:cxnSpLocks/>
          </p:cNvCxnSpPr>
          <p:nvPr/>
        </p:nvCxnSpPr>
        <p:spPr>
          <a:xfrm flipH="1">
            <a:off x="3117344" y="5977413"/>
            <a:ext cx="1463448" cy="203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9A7F71-E139-449F-BDF4-272E599C7600}"/>
              </a:ext>
            </a:extLst>
          </p:cNvPr>
          <p:cNvCxnSpPr>
            <a:cxnSpLocks/>
          </p:cNvCxnSpPr>
          <p:nvPr/>
        </p:nvCxnSpPr>
        <p:spPr>
          <a:xfrm flipH="1">
            <a:off x="7504706" y="5944641"/>
            <a:ext cx="1463448" cy="203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A441A4-D7B3-44FB-93BA-49AA64C72B26}"/>
              </a:ext>
            </a:extLst>
          </p:cNvPr>
          <p:cNvCxnSpPr>
            <a:cxnSpLocks/>
          </p:cNvCxnSpPr>
          <p:nvPr/>
        </p:nvCxnSpPr>
        <p:spPr>
          <a:xfrm flipV="1">
            <a:off x="6143087" y="4559018"/>
            <a:ext cx="0" cy="76455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8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Hammad</dc:creator>
  <cp:lastModifiedBy>A Hammad</cp:lastModifiedBy>
  <cp:revision>2</cp:revision>
  <dcterms:created xsi:type="dcterms:W3CDTF">2018-10-20T22:12:27Z</dcterms:created>
  <dcterms:modified xsi:type="dcterms:W3CDTF">2018-10-20T22:25:54Z</dcterms:modified>
</cp:coreProperties>
</file>