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59640" y="295992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5964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56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400" y="107964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8800" y="107964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59640" y="295992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400" y="295992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8800" y="295992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06C8C-5990-4A17-AD87-221CAC7691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B51FE-40E8-4319-89C2-32004D7F68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0FF04-9E66-40EF-9691-EE1CAA3D3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F88869-DA0F-4F28-BA90-3C43262D90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93596-4695-4919-8BD1-614778B9CB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59640" y="17964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AB83F-2B05-4D74-8300-B3C66981AF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5964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D1E49A-F5FC-4AE4-B008-800DD9BBE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56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15AC5B-219D-46F9-92B2-28EB7CFB0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9640" y="295992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F8DAD-EB83-40AB-94DB-4ACF2D9A1E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9640" y="295992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2BEBC-2549-4555-8655-43869C4128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5964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56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3A1EA8-FB7F-4E59-9A05-E4221A4A0D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400" y="107964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8800" y="107964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59640" y="295992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400" y="295992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8800" y="295992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7A72B1-03D8-4A9F-8714-6D75AAEDAB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9640" y="17964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5964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560" y="295992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9640" y="106920"/>
            <a:ext cx="93596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560" y="107964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59640" y="295992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360" y="449892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59640" y="521964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UY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19640" y="521964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79640" y="521964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3D726E7C-58E5-448C-94B5-F1A686BC5A97}" type="slidenum">
              <a:rPr b="0" lang="es-UY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UY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UY" sz="1800" spc="-1" strike="noStrike">
                <a:latin typeface="Arial"/>
              </a:rPr>
              <a:t>Pulse para editar el formato del texto de título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Arial"/>
              </a:rPr>
              <a:t>Pulse para editar el formato de texto del esquema</a:t>
            </a:r>
            <a:endParaRPr b="0" lang="es-UY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800" spc="-1" strike="noStrike">
                <a:latin typeface="Arial"/>
              </a:rPr>
              <a:t>Segundo nivel del esquema</a:t>
            </a:r>
            <a:endParaRPr b="0" lang="es-UY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Tercer nivel del esquema</a:t>
            </a:r>
            <a:endParaRPr b="0" lang="es-UY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pc="-1" strike="noStrike">
                <a:latin typeface="Arial"/>
              </a:rPr>
              <a:t>Cuarto nivel del esquema</a:t>
            </a:r>
            <a:endParaRPr b="0" lang="es-UY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latin typeface="Arial"/>
              </a:rPr>
              <a:t>Quinto nivel del esquema</a:t>
            </a:r>
            <a:endParaRPr b="0" lang="es-UY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latin typeface="Arial"/>
              </a:rPr>
              <a:t>Sexto nivel del esquema</a:t>
            </a:r>
            <a:endParaRPr b="0" lang="es-UY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latin typeface="Arial"/>
              </a:rPr>
              <a:t>Séptimo nivel del esquema</a:t>
            </a:r>
            <a:endParaRPr b="0" lang="es-U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36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2880" y="503964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UY" sz="1800" spc="-1" strike="noStrike">
                <a:latin typeface="Arial"/>
              </a:rPr>
              <a:t>Pulse para editar el formato del texto de título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Pulse para editar el formato de texto del esquema</a:t>
            </a:r>
            <a:endParaRPr b="0" lang="es-UY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latin typeface="Arial"/>
              </a:rPr>
              <a:t>Segundo nivel del esquema</a:t>
            </a:r>
            <a:endParaRPr b="0" lang="es-UY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latin typeface="Arial"/>
              </a:rPr>
              <a:t>Cuarto nivel del esquema</a:t>
            </a:r>
            <a:endParaRPr b="0" lang="es-UY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Quinto nivel del esquema</a:t>
            </a:r>
            <a:endParaRPr b="0" lang="es-UY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Sexto nivel del esquema</a:t>
            </a:r>
            <a:endParaRPr b="0" lang="es-UY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Séptimo nivel del esquema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"/>
          </p:nvPr>
        </p:nvSpPr>
        <p:spPr>
          <a:xfrm>
            <a:off x="3419640" y="521964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UY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UY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"/>
          </p:nvPr>
        </p:nvSpPr>
        <p:spPr>
          <a:xfrm>
            <a:off x="7379640" y="521964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UY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4397F-51CC-4107-8D22-CE0DCE7E480A}" type="slidenum">
              <a:rPr b="0" lang="es-UY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UY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3"/>
          </p:nvPr>
        </p:nvSpPr>
        <p:spPr>
          <a:xfrm>
            <a:off x="359640" y="521964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Times New Roman"/>
              </a:defRPr>
            </a:lvl1pPr>
          </a:lstStyle>
          <a:p>
            <a:r>
              <a:rPr b="0" lang="es-UY" sz="1400" spc="-1" strike="noStrike">
                <a:latin typeface="Times New Roman"/>
              </a:rPr>
              <a:t>&lt;fecha/hora&gt;</a:t>
            </a:r>
            <a:endParaRPr b="0" lang="es-U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162036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6600" spc="-1" strike="noStrike">
                <a:solidFill>
                  <a:srgbClr val="dd4100"/>
                </a:solidFill>
                <a:latin typeface="Arial"/>
              </a:rPr>
              <a:t>Cadenas de Texto</a:t>
            </a:r>
            <a:br>
              <a:rPr sz="6600"/>
            </a:br>
            <a:r>
              <a:rPr b="0" lang="es-UY" sz="6600" spc="-1" strike="noStrike">
                <a:solidFill>
                  <a:srgbClr val="dd4100"/>
                </a:solidFill>
                <a:latin typeface="Arial"/>
              </a:rPr>
              <a:t>&lt;str&gt;</a:t>
            </a:r>
            <a:endParaRPr b="0" lang="es-UY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Otra forma de dividir, un poco más avanzada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También tenemos la función partition()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Como argumento le damos el separador, y va a dividir la cadena en tres partes: izquierda del separador, separador y derecha del separador.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Por ejemplo: cadena = ‘12 + 5’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	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	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print(cadena.partition(‘+’))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Esto nos dará como resultado (‘12 ‘, ‘+’ , ‘ 5’)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55FFF-2312-4D24-9CA9-641476ABBAB5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D78412E-22E0-4332-BA7D-0C5EA6F6BE61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Otras funciones interesantes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strip() → para limpiar cadenas de caracteres al principio y final, también cuenta con variantes para limpiar solo al principio o al final: lstrip() y rstrip().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Otra forma de realizar búsquedas: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startswith() #devuelve un booleano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endswith() #devuelve un booleano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find() #devuelve el indice de la primer ocurrencia, -1 si no existe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index() #lo mismo que find(), salvo que si no existe lanza un error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count() #cuenta el número de veces que la subcadena aparece en la cadena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671BD3-E3E6-4F84-88E0-5D4BA6169177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6D2F158-2508-49DB-BAE7-222DDDEB786E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Reemplazar elementos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Para reemplazar elementos dentro de una cadena tenemos la función replace()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Ejemplo: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cadena ‘hola mundo!’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cadena.replace(‘hola’, ‘chau’)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Resultado: ‘chau mundo!’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BD454-C750-4D64-A857-2BA25997F440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D1F6509-7149-450B-9EE8-E2B4189BFE7A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Mayúsculas y minúsculas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Para realizar variaciones en una cadena relativos a las mayúsculas y minúsculas tenemos las siguientes funciones: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capitalize() → La primer letra de la cadena será mayúscula.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title() → La primer letra de cada palabra será mayúscula.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upper() → Todas las letras serán mayúsculas.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lower() → Todas las letras serán minúsculas.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swapcase() → Las mayúsculas serán minúsculas y las minúsculas serán mayúsculas.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90BAF-119B-4C14-B132-CB9C161AD866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7DDBE44-D21A-4DDC-938D-8C49600C3AAE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Funciones para identificar caracteres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isalnum() → devuelve True si todos los caracteres son letras y números.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isnumeric() → </a:t>
            </a: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devuelve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 True si todos los caracteres son números.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Isupper() → devuelve True si todos los caracteres son mayúsculas.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Islower() → devuelve True si todos los caracteres son minúsculas.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Istitle() → devuelve True si todas las palabras comienzan con mayúscula.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11F3CB-1AAE-4334-A02F-633BC45F4858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3F6DA3B-D2F6-4E14-B7A6-33D36F29F80E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Caracteres Unicode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Python trabaja por defecto con caracteres Unicode.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Por ello tenemos acceso a toda la carta de caracteres que nos ofrece… incluyendo emojis!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Por ejemplo: print(chr(0x1F986)) nos mostrara en consola un lindo patito.</a:t>
            </a:r>
            <a:endParaRPr b="0" lang="es-UY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En el siguiente link pueden consultar los códigos de todos los emojis (y demás caracteres unicode): https://symbl.cc/en/unicode/blocks/emoticons/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8B27F-10DC-45A8-B295-0DF554BC74F7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A8F57AF-6449-44C7-96DF-69105B2B7899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3 formas de escribir una cadena de texto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Comillas simples → ‘Hola!’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Comillas dobles → “Un texto”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Comillas triples → ‘’’Otro texto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	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	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	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pero multilínea’’’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D99B2-8D1A-43A7-8797-1CEE2F093BDC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3D7774F-79A3-452D-A848-1E150D511C09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Formas de insertar comillas en el texto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Si queremos insertar comillas simples en un string que rodeamos con comillas dobles, no hay problema.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Si queremos insertar comillas dobles en un string que rodeamos con comillas simples, no hay problema.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Para insertar comillas del mismo tipo que el que lo rodea podemos utilizar el carácter de escape → \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El mismo \”tipo\” de comillas.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6F6F1-A14D-455A-B035-4E3E0743FA9C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7347390-F610-4C3A-BF22-056BF1BCD5E8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Secuencias de escape más utilizadas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\’ → Comilla simple.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\n → Salto de línea.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\t → Tabulador.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\\ → Barra invertida.</a:t>
            </a:r>
            <a:endParaRPr b="0" lang="es-UY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También podemos usar una cadena cruda (raw string) anteponiendo la letra r a la cadena y así no necesitamos escapar nada, util si vamos a usar un path → print(r’c:\directorio\hola.py’), o si queremos mostrar por ej. \t → r’ta\tb\tc’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20730F-3267-4B92-9010-6DCD36C3D95F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9D2EF64-E7FA-49BD-A368-DF0C1F5B3158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Leer y mostrar datos desde el teclado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Para leer valores ingresados por el usuario en consola utilizamos 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la función input() que siempre los lee como una cadena de texto, 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por lo que es importante si pedimos números acordarnos de 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castear su valor.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Así como vimos las cadenas crudas, también podemos crear una 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cadena de texto con variables dentro utilizando la letra f (lo que 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se llama interpolación)→ f’Hola {nombre}!’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Para incluir llaves dentro de una cadena f es necesario </a:t>
            </a: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escribirlas dobles → f’llave {{ hola }} llave variable {nombre}’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F7CD01-7F70-4D53-A644-59788BD06D64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9048675-2838-4458-9B40-D6BDAC771E79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Operaciones con cadenas de texto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Para combinar una o más cadenas de texto utilizamos el operador + → “Hola” + “mundo!”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Podemos repetir una cadena varias veces utilizando el operador * → “hola “ * 3 → hola hola hola 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Las cadenas están indexadas, es decir si yo tengo nombre = “Pythonesa” y hago print(nombre[0]) voy a obtener “P”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Sin embargo, las cadenas de texto son tipos de datos inmutables, por lo que no podemos asignar una letra a un lugar utilizando esto. Por ejemplo: nombre[0] = p ← nos devolverá un error.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86C29F-F8E5-4D81-8EAE-4204A7ABE07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05DDE1D-83B8-4D78-9E6D-76BF4A95936E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Extraer parte de una cadena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: → extrae la secuencia entera desde el comienzo al final.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2: → extrae desde 2 hasta el final de la cadena.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:2 → extrae desde el comienzo de la cadena hasta 2 – 1.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2:5 → extrae desde 2 hasta 5 – 1.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2:13:2 → extrae desde 2 hasta 11 haciendo saltos de 2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Ejemplo: cadena = “hola mundo!”</a:t>
            </a:r>
            <a:br>
              <a:rPr sz="2400"/>
            </a:br>
            <a:r>
              <a:rPr b="0" lang="es-UY" sz="2400" spc="-1" strike="noStrike">
                <a:solidFill>
                  <a:srgbClr val="009bdd"/>
                </a:solidFill>
                <a:latin typeface="Arial"/>
              </a:rPr>
              <a:t>print(cadena[2:9:3])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B3D69-73F3-4FAD-A167-8634F637857C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9C66AAE-9E37-422C-BAD4-04E62BE4ED4A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Logitud de la cadena y pertenencia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90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Para conocer el largo de una cadena tenemos la función len()</a:t>
            </a:r>
            <a:br>
              <a:rPr sz="2200"/>
            </a:b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cadena = hola</a:t>
            </a:r>
            <a:br>
              <a:rPr sz="2200"/>
            </a:b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len(cadena)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Si la cadena está vacía devuelve 0, sino la longitud.</a:t>
            </a:r>
            <a:br>
              <a:rPr sz="2200"/>
            </a:b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Para saber si una subcadena se encuentra dentro de una cadena, utilizamos in y nos devolverá un booleano → ‘hola’ in ‘hola mundo’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Para saber si una subcadena no se encuentra dentro de una cadena podemos rodear lo anterior con una función not() o utilizar not in → not(‘hola’ in ‘chau mundo’)</a:t>
            </a:r>
            <a:br>
              <a:rPr sz="2200"/>
            </a:b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’hola’ not in ‘chau mundo’</a:t>
            </a:r>
            <a:endParaRPr b="0" lang="es-UY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FABD55-FB73-4D45-BF22-0AEA61BD463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08FF792-7167-4B2F-A28B-29BD54360732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59640" y="17964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Arial"/>
              </a:rPr>
              <a:t>Dividir una cadena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9640" y="107964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Para dividir una cadena tenemos la función split() que nos devuelve una lista con cada uno de los elementos cortados de la cadena original.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cadena = ‘hola mundo cruel’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cadena.split()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Cuando no proporcionamos un separador, python utiliza cualquier secuencia de espacios en blanco, tabuladores o saltos de línea.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Cuando queremos especificar el separador, por ejemplo un espacio en blanco lo hacemos como parámetro:</a:t>
            </a:r>
            <a:endParaRPr b="0" lang="es-UY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s-UY" sz="2200" spc="-1" strike="noStrike">
                <a:solidFill>
                  <a:srgbClr val="009bdd"/>
                </a:solidFill>
                <a:latin typeface="Arial"/>
              </a:rPr>
              <a:t>cadena.split(‘ ‘)</a:t>
            </a:r>
            <a:endParaRPr b="0" lang="es-UY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DDDB4-92D4-4795-B709-D84B6021137E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3B82DA7-BB98-4178-A41A-5F5463A9821B}" type="datetime1">
              <a:rPr lang="es-UY"/>
              <a:t>31/03/2023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2023-03-31T13:03:11Z</dcterms:created>
  <dc:creator/>
  <dc:description/>
  <dc:language>es-UY</dc:language>
  <cp:lastModifiedBy/>
  <dcterms:modified xsi:type="dcterms:W3CDTF">2023-03-31T17:58:32Z</dcterms:modified>
  <cp:revision>5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