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DB7617-4FD2-4D65-9E8D-6F5715E10EA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3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AE632D-21F3-4527-846C-4D97E3D3F93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3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5C911B-C9A4-4025-9A71-DD9E717C5BC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3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68E08B-0030-4E72-8A7C-472F0CA7AAF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9623C66-3761-4F81-8D5E-3CDA9874A7F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3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5C492FF-9D8A-44B9-9B35-41B55AF140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3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F0B30C3-2107-4966-9F73-A119579B9F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3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0E45060-99E6-4B2B-AFE5-822F0DD7E88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3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27F7361-106B-4061-B382-4CAAD97837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BC43187-3FF4-4D2A-B36E-25ED97C582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3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7E56A35-0BF3-4E50-A3CC-D28985F049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3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B18810-0DCB-4CFC-9D55-077DCED014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3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969E6A3-93CD-4911-9FA2-A5DCBECD8E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3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188B24C-F7D6-4202-979C-C63C391E2A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3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8BA3562-7D2C-4CA7-B3E4-7E60B46E83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3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49DA8DC-6F14-4F8D-BCA4-B331F32B225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3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CD49EE-48F0-49BE-8916-E6EBEFF3D80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8D916DC-F3B3-4320-B480-A113FC975FF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3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4F26556-0297-4E95-B61A-F70283D2B8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3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433343E-8610-4D95-A912-E2A2672CA4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3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521DCD7-6F03-4257-AEFD-B8423C86BF2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3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A5AF916-B709-4E6E-823B-55FA95774E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3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ADC324-F0B2-4339-8931-A9257A79AC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2D5F222-5876-4CAE-AA37-9F1F3BB092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3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3CA9A06-D3FF-4CB3-911E-59139582C6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3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69B7C39-FAF0-4C52-86C3-BA48B0C1E9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3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ECFBA28-A08B-4965-9D32-25CF7D3C98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3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46AEB3C-8304-4324-877C-7247859425E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3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C53C68E-285C-4E16-A06A-F82EDA44564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3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282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1EAAB7D-3B1C-4D1F-83D6-5175EF4CB48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63D3D4F-7FB9-4DD6-B715-237A179987B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3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553F9A9-6300-43F6-A12C-A39F781A19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3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B30AF53-D00A-4F37-B8E2-45706B1B82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3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93BCC2-815D-42B1-B9BF-1C3EC54A27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3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21C65EB-E3A6-450A-9784-77ECAAFF590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3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371D952-5A06-48D6-A825-85E2B0AB25C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BF973DE-8C2D-4EF2-B703-E6405767DB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3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73690F2-8189-4BC0-84E2-11C6E1CEDD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300" spc="-1" strike="noStrike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210C0F2-9BA9-439A-A0F1-B4D557DADB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3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303BCB6-9AF7-4972-9BF6-B6E9F928DF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300" spc="-1" strike="noStrike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C717AA9-46B6-4044-911C-7F6F4ED1AD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3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99CC5B5-DF1C-46D4-B2D4-3B7CCDBADDB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300" spc="-1" strike="noStrike"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371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372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CE14755-AB97-43FD-820C-168E046DEC6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3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A7F09E-1F3C-4998-8C69-FC26A7D22F0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D75D90-FD99-438E-A41E-664943C8EE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3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4360F6-496F-4A6D-AB86-AE023FDBB4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3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E222D9-F72A-40A6-99BF-01A0DA4F84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3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816810-4549-4206-9DDE-8AC47E1C3B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UY" sz="3300" spc="-1" strike="noStrike">
                <a:latin typeface="Arial"/>
              </a:rPr>
              <a:t>Pulse para editar el formato del texto de título</a:t>
            </a:r>
            <a:endParaRPr b="0" lang="es-UY" sz="33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latin typeface="Arial"/>
              </a:rPr>
              <a:t>Pulse para editar el formato de texto del esquema</a:t>
            </a:r>
            <a:endParaRPr b="0" lang="es-UY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UY" sz="2100" spc="-1" strike="noStrike">
                <a:latin typeface="Arial"/>
              </a:rPr>
              <a:t>Segundo nivel del esquema</a:t>
            </a:r>
            <a:endParaRPr b="0" lang="es-UY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pc="-1" strike="noStrike">
                <a:latin typeface="Arial"/>
              </a:rPr>
              <a:t>Tercer nivel del esquema</a:t>
            </a:r>
            <a:endParaRPr b="0" lang="es-UY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UY" sz="1500" spc="-1" strike="noStrike">
                <a:latin typeface="Arial"/>
              </a:rPr>
              <a:t>Cuarto nivel del esquema</a:t>
            </a:r>
            <a:endParaRPr b="0" lang="es-UY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500" spc="-1" strike="noStrike">
                <a:latin typeface="Arial"/>
              </a:rPr>
              <a:t>Quinto nivel del esquema</a:t>
            </a:r>
            <a:endParaRPr b="0" lang="es-UY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500" spc="-1" strike="noStrike">
                <a:latin typeface="Arial"/>
              </a:rPr>
              <a:t>Sexto nivel del esquema</a:t>
            </a:r>
            <a:endParaRPr b="0" lang="es-UY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500" spc="-1" strike="noStrike">
                <a:latin typeface="Arial"/>
              </a:rPr>
              <a:t>Séptimo nivel del esquema</a:t>
            </a:r>
            <a:endParaRPr b="0" lang="es-UY" sz="15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s-UY" sz="1400" spc="-1" strike="noStrike">
                <a:latin typeface="Arial"/>
              </a:defRPr>
            </a:lvl1pPr>
          </a:lstStyle>
          <a:p>
            <a:r>
              <a:rPr b="0" lang="es-UY" sz="1400" spc="-1" strike="noStrike">
                <a:latin typeface="Arial"/>
              </a:rPr>
              <a:t>&lt;fecha/hora&gt;</a:t>
            </a:r>
            <a:endParaRPr b="0" lang="es-UY" sz="1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s-UY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s-UY" sz="1400" spc="-1" strike="noStrike">
                <a:latin typeface="Arial"/>
              </a:rPr>
              <a:t>&lt;pie de página&gt;</a:t>
            </a:r>
            <a:endParaRPr b="0" lang="es-UY" sz="1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s-UY" sz="1400" spc="-1" strike="noStrike">
                <a:latin typeface="Arial"/>
              </a:defRPr>
            </a:lvl1pPr>
          </a:lstStyle>
          <a:p>
            <a:pPr algn="r">
              <a:buNone/>
            </a:pPr>
            <a:fld id="{25E7EFC9-4832-41CA-A951-418FECB95F6B}" type="slidenum">
              <a:rPr b="0" lang="es-UY" sz="1400" spc="-1" strike="noStrike">
                <a:latin typeface="Arial"/>
              </a:rPr>
              <a:t>&lt;número&gt;</a:t>
            </a:fld>
            <a:endParaRPr b="0" lang="es-UY" sz="1400" spc="-1" strike="noStrike">
              <a:latin typeface="Arial"/>
            </a:endParaRPr>
          </a:p>
        </p:txBody>
      </p:sp>
      <p:sp>
        <p:nvSpPr>
          <p:cNvPr id="5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" name=""/>
          <p:cNvGrpSpPr/>
          <p:nvPr/>
        </p:nvGrpSpPr>
        <p:grpSpPr>
          <a:xfrm>
            <a:off x="2727360" y="4707720"/>
            <a:ext cx="507240" cy="664200"/>
            <a:chOff x="2727360" y="4707720"/>
            <a:chExt cx="507240" cy="664200"/>
          </a:xfrm>
        </p:grpSpPr>
        <p:sp>
          <p:nvSpPr>
            <p:cNvPr id="7" name=""/>
            <p:cNvSpPr/>
            <p:nvPr/>
          </p:nvSpPr>
          <p:spPr>
            <a:xfrm>
              <a:off x="3145680" y="5162760"/>
              <a:ext cx="88920" cy="97200"/>
            </a:xfrm>
            <a:custGeom>
              <a:avLst/>
              <a:gdLst/>
              <a:ahLst/>
              <a:rect l="0" t="0" r="r" b="b"/>
              <a:pathLst>
                <a:path w="247" h="270">
                  <a:moveTo>
                    <a:pt x="247" y="135"/>
                  </a:moveTo>
                  <a:cubicBezTo>
                    <a:pt x="247" y="159"/>
                    <a:pt x="241" y="182"/>
                    <a:pt x="230" y="203"/>
                  </a:cubicBezTo>
                  <a:cubicBezTo>
                    <a:pt x="219" y="223"/>
                    <a:pt x="204" y="240"/>
                    <a:pt x="185" y="252"/>
                  </a:cubicBezTo>
                  <a:cubicBezTo>
                    <a:pt x="166" y="264"/>
                    <a:pt x="145" y="270"/>
                    <a:pt x="124" y="270"/>
                  </a:cubicBezTo>
                  <a:cubicBezTo>
                    <a:pt x="102" y="270"/>
                    <a:pt x="81" y="264"/>
                    <a:pt x="62" y="252"/>
                  </a:cubicBezTo>
                  <a:cubicBezTo>
                    <a:pt x="43" y="240"/>
                    <a:pt x="28" y="223"/>
                    <a:pt x="17" y="203"/>
                  </a:cubicBezTo>
                  <a:cubicBezTo>
                    <a:pt x="6" y="182"/>
                    <a:pt x="0" y="159"/>
                    <a:pt x="0" y="135"/>
                  </a:cubicBezTo>
                  <a:cubicBezTo>
                    <a:pt x="0" y="111"/>
                    <a:pt x="6" y="88"/>
                    <a:pt x="17" y="67"/>
                  </a:cubicBezTo>
                  <a:cubicBezTo>
                    <a:pt x="28" y="47"/>
                    <a:pt x="43" y="30"/>
                    <a:pt x="62" y="18"/>
                  </a:cubicBezTo>
                  <a:cubicBezTo>
                    <a:pt x="81" y="6"/>
                    <a:pt x="102" y="0"/>
                    <a:pt x="124" y="0"/>
                  </a:cubicBezTo>
                  <a:cubicBezTo>
                    <a:pt x="145" y="0"/>
                    <a:pt x="166" y="6"/>
                    <a:pt x="185" y="18"/>
                  </a:cubicBezTo>
                  <a:cubicBezTo>
                    <a:pt x="204" y="30"/>
                    <a:pt x="219" y="47"/>
                    <a:pt x="230" y="67"/>
                  </a:cubicBezTo>
                  <a:cubicBezTo>
                    <a:pt x="241" y="88"/>
                    <a:pt x="247" y="111"/>
                    <a:pt x="247" y="1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" name=""/>
            <p:cNvSpPr/>
            <p:nvPr/>
          </p:nvSpPr>
          <p:spPr>
            <a:xfrm>
              <a:off x="3048480" y="5151600"/>
              <a:ext cx="153720" cy="193680"/>
            </a:xfrm>
            <a:custGeom>
              <a:avLst/>
              <a:gdLst/>
              <a:ahLst/>
              <a:rect l="0" t="0" r="r" b="b"/>
              <a:pathLst>
                <a:path w="427" h="538">
                  <a:moveTo>
                    <a:pt x="403" y="452"/>
                  </a:moveTo>
                  <a:cubicBezTo>
                    <a:pt x="495" y="104"/>
                    <a:pt x="301" y="151"/>
                    <a:pt x="250" y="0"/>
                  </a:cubicBezTo>
                  <a:cubicBezTo>
                    <a:pt x="177" y="36"/>
                    <a:pt x="104" y="71"/>
                    <a:pt x="31" y="107"/>
                  </a:cubicBezTo>
                  <a:cubicBezTo>
                    <a:pt x="31" y="104"/>
                    <a:pt x="-36" y="440"/>
                    <a:pt x="28" y="514"/>
                  </a:cubicBezTo>
                  <a:cubicBezTo>
                    <a:pt x="78" y="569"/>
                    <a:pt x="384" y="523"/>
                    <a:pt x="403" y="4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" name=""/>
            <p:cNvSpPr/>
            <p:nvPr/>
          </p:nvSpPr>
          <p:spPr>
            <a:xfrm>
              <a:off x="3059280" y="5259600"/>
              <a:ext cx="91080" cy="47160"/>
            </a:xfrm>
            <a:custGeom>
              <a:avLst/>
              <a:gdLst/>
              <a:ahLst/>
              <a:rect l="0" t="0" r="r" b="b"/>
              <a:pathLst>
                <a:path w="253" h="131">
                  <a:moveTo>
                    <a:pt x="34" y="63"/>
                  </a:moveTo>
                  <a:cubicBezTo>
                    <a:pt x="52" y="44"/>
                    <a:pt x="74" y="26"/>
                    <a:pt x="99" y="17"/>
                  </a:cubicBezTo>
                  <a:cubicBezTo>
                    <a:pt x="148" y="-5"/>
                    <a:pt x="204" y="-5"/>
                    <a:pt x="253" y="14"/>
                  </a:cubicBezTo>
                  <a:cubicBezTo>
                    <a:pt x="200" y="14"/>
                    <a:pt x="154" y="17"/>
                    <a:pt x="108" y="38"/>
                  </a:cubicBezTo>
                  <a:cubicBezTo>
                    <a:pt x="87" y="47"/>
                    <a:pt x="65" y="60"/>
                    <a:pt x="47" y="75"/>
                  </a:cubicBezTo>
                  <a:cubicBezTo>
                    <a:pt x="31" y="91"/>
                    <a:pt x="13" y="109"/>
                    <a:pt x="0" y="131"/>
                  </a:cubicBezTo>
                  <a:cubicBezTo>
                    <a:pt x="4" y="106"/>
                    <a:pt x="15" y="81"/>
                    <a:pt x="34" y="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" name=""/>
            <p:cNvSpPr/>
            <p:nvPr/>
          </p:nvSpPr>
          <p:spPr>
            <a:xfrm>
              <a:off x="2947680" y="5136120"/>
              <a:ext cx="131040" cy="235800"/>
            </a:xfrm>
            <a:custGeom>
              <a:avLst/>
              <a:gdLst/>
              <a:ahLst/>
              <a:rect l="0" t="0" r="r" b="b"/>
              <a:pathLst>
                <a:path w="364" h="655">
                  <a:moveTo>
                    <a:pt x="290" y="615"/>
                  </a:moveTo>
                  <a:cubicBezTo>
                    <a:pt x="364" y="538"/>
                    <a:pt x="361" y="197"/>
                    <a:pt x="364" y="27"/>
                  </a:cubicBezTo>
                  <a:cubicBezTo>
                    <a:pt x="259" y="18"/>
                    <a:pt x="154" y="9"/>
                    <a:pt x="50" y="0"/>
                  </a:cubicBezTo>
                  <a:cubicBezTo>
                    <a:pt x="47" y="0"/>
                    <a:pt x="-39" y="541"/>
                    <a:pt x="22" y="615"/>
                  </a:cubicBezTo>
                  <a:cubicBezTo>
                    <a:pt x="68" y="670"/>
                    <a:pt x="238" y="667"/>
                    <a:pt x="290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" name=""/>
            <p:cNvSpPr/>
            <p:nvPr/>
          </p:nvSpPr>
          <p:spPr>
            <a:xfrm>
              <a:off x="2832840" y="5136120"/>
              <a:ext cx="131040" cy="235800"/>
            </a:xfrm>
            <a:custGeom>
              <a:avLst/>
              <a:gdLst/>
              <a:ahLst/>
              <a:rect l="0" t="0" r="r" b="b"/>
              <a:pathLst>
                <a:path w="364" h="655">
                  <a:moveTo>
                    <a:pt x="74" y="615"/>
                  </a:moveTo>
                  <a:cubicBezTo>
                    <a:pt x="0" y="538"/>
                    <a:pt x="3" y="197"/>
                    <a:pt x="0" y="27"/>
                  </a:cubicBezTo>
                  <a:cubicBezTo>
                    <a:pt x="105" y="18"/>
                    <a:pt x="209" y="9"/>
                    <a:pt x="314" y="0"/>
                  </a:cubicBezTo>
                  <a:cubicBezTo>
                    <a:pt x="323" y="205"/>
                    <a:pt x="403" y="541"/>
                    <a:pt x="341" y="615"/>
                  </a:cubicBezTo>
                  <a:cubicBezTo>
                    <a:pt x="295" y="670"/>
                    <a:pt x="126" y="667"/>
                    <a:pt x="74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2" name=""/>
            <p:cNvSpPr/>
            <p:nvPr/>
          </p:nvSpPr>
          <p:spPr>
            <a:xfrm>
              <a:off x="2951280" y="5262120"/>
              <a:ext cx="9000" cy="95400"/>
            </a:xfrm>
            <a:custGeom>
              <a:avLst/>
              <a:gdLst/>
              <a:ahLst/>
              <a:rect l="0" t="0" r="r" b="b"/>
              <a:pathLst>
                <a:path w="25" h="265">
                  <a:moveTo>
                    <a:pt x="0" y="133"/>
                  </a:moveTo>
                  <a:cubicBezTo>
                    <a:pt x="0" y="90"/>
                    <a:pt x="3" y="44"/>
                    <a:pt x="12" y="0"/>
                  </a:cubicBezTo>
                  <a:cubicBezTo>
                    <a:pt x="21" y="44"/>
                    <a:pt x="25" y="90"/>
                    <a:pt x="25" y="133"/>
                  </a:cubicBezTo>
                  <a:cubicBezTo>
                    <a:pt x="21" y="179"/>
                    <a:pt x="21" y="222"/>
                    <a:pt x="12" y="265"/>
                  </a:cubicBezTo>
                  <a:cubicBezTo>
                    <a:pt x="3" y="222"/>
                    <a:pt x="0" y="176"/>
                    <a:pt x="0" y="1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" name=""/>
            <p:cNvSpPr/>
            <p:nvPr/>
          </p:nvSpPr>
          <p:spPr>
            <a:xfrm>
              <a:off x="2855880" y="5127120"/>
              <a:ext cx="199440" cy="192600"/>
            </a:xfrm>
            <a:custGeom>
              <a:avLst/>
              <a:gdLst/>
              <a:ahLst/>
              <a:rect l="0" t="0" r="r" b="b"/>
              <a:pathLst>
                <a:path w="554" h="535">
                  <a:moveTo>
                    <a:pt x="277" y="535"/>
                  </a:moveTo>
                  <a:cubicBezTo>
                    <a:pt x="185" y="440"/>
                    <a:pt x="0" y="390"/>
                    <a:pt x="0" y="252"/>
                  </a:cubicBezTo>
                  <a:cubicBezTo>
                    <a:pt x="0" y="113"/>
                    <a:pt x="123" y="0"/>
                    <a:pt x="277" y="0"/>
                  </a:cubicBezTo>
                  <a:cubicBezTo>
                    <a:pt x="431" y="0"/>
                    <a:pt x="554" y="113"/>
                    <a:pt x="554" y="252"/>
                  </a:cubicBezTo>
                  <a:cubicBezTo>
                    <a:pt x="554" y="390"/>
                    <a:pt x="369" y="440"/>
                    <a:pt x="277" y="5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" name=""/>
            <p:cNvSpPr/>
            <p:nvPr/>
          </p:nvSpPr>
          <p:spPr>
            <a:xfrm>
              <a:off x="3033000" y="4707720"/>
              <a:ext cx="150120" cy="291240"/>
            </a:xfrm>
            <a:custGeom>
              <a:avLst/>
              <a:gdLst/>
              <a:ahLst/>
              <a:rect l="0" t="0" r="r" b="b"/>
              <a:pathLst>
                <a:path w="417" h="809">
                  <a:moveTo>
                    <a:pt x="37" y="354"/>
                  </a:moveTo>
                  <a:cubicBezTo>
                    <a:pt x="21" y="677"/>
                    <a:pt x="12" y="629"/>
                    <a:pt x="0" y="766"/>
                  </a:cubicBezTo>
                  <a:cubicBezTo>
                    <a:pt x="57" y="780"/>
                    <a:pt x="115" y="795"/>
                    <a:pt x="172" y="809"/>
                  </a:cubicBezTo>
                  <a:cubicBezTo>
                    <a:pt x="243" y="686"/>
                    <a:pt x="163" y="778"/>
                    <a:pt x="384" y="440"/>
                  </a:cubicBezTo>
                  <a:cubicBezTo>
                    <a:pt x="464" y="314"/>
                    <a:pt x="378" y="18"/>
                    <a:pt x="329" y="0"/>
                  </a:cubicBezTo>
                  <a:cubicBezTo>
                    <a:pt x="298" y="-9"/>
                    <a:pt x="43" y="188"/>
                    <a:pt x="37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" name=""/>
            <p:cNvSpPr/>
            <p:nvPr/>
          </p:nvSpPr>
          <p:spPr>
            <a:xfrm>
              <a:off x="3044880" y="4766040"/>
              <a:ext cx="109080" cy="230400"/>
            </a:xfrm>
            <a:custGeom>
              <a:avLst/>
              <a:gdLst/>
              <a:ahLst/>
              <a:rect l="0" t="0" r="r" b="b"/>
              <a:pathLst>
                <a:path w="303" h="640">
                  <a:moveTo>
                    <a:pt x="77" y="210"/>
                  </a:moveTo>
                  <a:cubicBezTo>
                    <a:pt x="19" y="523"/>
                    <a:pt x="26" y="478"/>
                    <a:pt x="0" y="612"/>
                  </a:cubicBezTo>
                  <a:cubicBezTo>
                    <a:pt x="38" y="622"/>
                    <a:pt x="76" y="631"/>
                    <a:pt x="114" y="640"/>
                  </a:cubicBezTo>
                  <a:cubicBezTo>
                    <a:pt x="169" y="513"/>
                    <a:pt x="114" y="618"/>
                    <a:pt x="280" y="258"/>
                  </a:cubicBezTo>
                  <a:cubicBezTo>
                    <a:pt x="324" y="167"/>
                    <a:pt x="299" y="16"/>
                    <a:pt x="253" y="1"/>
                  </a:cubicBezTo>
                  <a:cubicBezTo>
                    <a:pt x="222" y="-8"/>
                    <a:pt x="102" y="81"/>
                    <a:pt x="77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" name=""/>
            <p:cNvSpPr/>
            <p:nvPr/>
          </p:nvSpPr>
          <p:spPr>
            <a:xfrm>
              <a:off x="2727360" y="4707720"/>
              <a:ext cx="150840" cy="291240"/>
            </a:xfrm>
            <a:custGeom>
              <a:avLst/>
              <a:gdLst/>
              <a:ahLst/>
              <a:rect l="0" t="0" r="r" b="b"/>
              <a:pathLst>
                <a:path w="419" h="809">
                  <a:moveTo>
                    <a:pt x="382" y="354"/>
                  </a:moveTo>
                  <a:cubicBezTo>
                    <a:pt x="397" y="677"/>
                    <a:pt x="406" y="629"/>
                    <a:pt x="419" y="766"/>
                  </a:cubicBezTo>
                  <a:cubicBezTo>
                    <a:pt x="361" y="780"/>
                    <a:pt x="304" y="795"/>
                    <a:pt x="247" y="809"/>
                  </a:cubicBezTo>
                  <a:cubicBezTo>
                    <a:pt x="176" y="686"/>
                    <a:pt x="256" y="778"/>
                    <a:pt x="34" y="440"/>
                  </a:cubicBezTo>
                  <a:cubicBezTo>
                    <a:pt x="-49" y="314"/>
                    <a:pt x="40" y="18"/>
                    <a:pt x="90" y="0"/>
                  </a:cubicBezTo>
                  <a:cubicBezTo>
                    <a:pt x="120" y="-9"/>
                    <a:pt x="376" y="188"/>
                    <a:pt x="382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7" name=""/>
            <p:cNvSpPr/>
            <p:nvPr/>
          </p:nvSpPr>
          <p:spPr>
            <a:xfrm>
              <a:off x="2756880" y="4766040"/>
              <a:ext cx="109080" cy="231480"/>
            </a:xfrm>
            <a:custGeom>
              <a:avLst/>
              <a:gdLst/>
              <a:ahLst/>
              <a:rect l="0" t="0" r="r" b="b"/>
              <a:pathLst>
                <a:path w="303" h="643">
                  <a:moveTo>
                    <a:pt x="226" y="210"/>
                  </a:moveTo>
                  <a:cubicBezTo>
                    <a:pt x="285" y="523"/>
                    <a:pt x="277" y="478"/>
                    <a:pt x="303" y="612"/>
                  </a:cubicBezTo>
                  <a:cubicBezTo>
                    <a:pt x="266" y="623"/>
                    <a:pt x="229" y="633"/>
                    <a:pt x="192" y="643"/>
                  </a:cubicBezTo>
                  <a:cubicBezTo>
                    <a:pt x="136" y="516"/>
                    <a:pt x="192" y="622"/>
                    <a:pt x="23" y="262"/>
                  </a:cubicBezTo>
                  <a:cubicBezTo>
                    <a:pt x="-20" y="167"/>
                    <a:pt x="1" y="16"/>
                    <a:pt x="51" y="1"/>
                  </a:cubicBezTo>
                  <a:cubicBezTo>
                    <a:pt x="81" y="-8"/>
                    <a:pt x="201" y="81"/>
                    <a:pt x="226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8" name=""/>
            <p:cNvSpPr/>
            <p:nvPr/>
          </p:nvSpPr>
          <p:spPr>
            <a:xfrm>
              <a:off x="2752560" y="4884840"/>
              <a:ext cx="405720" cy="355680"/>
            </a:xfrm>
            <a:custGeom>
              <a:avLst/>
              <a:gdLst/>
              <a:ahLst/>
              <a:rect l="0" t="0" r="r" b="b"/>
              <a:pathLst>
                <a:path w="1127" h="988">
                  <a:moveTo>
                    <a:pt x="564" y="0"/>
                  </a:moveTo>
                  <a:cubicBezTo>
                    <a:pt x="874" y="0"/>
                    <a:pt x="1016" y="133"/>
                    <a:pt x="1016" y="317"/>
                  </a:cubicBezTo>
                  <a:cubicBezTo>
                    <a:pt x="1016" y="471"/>
                    <a:pt x="1249" y="699"/>
                    <a:pt x="1040" y="849"/>
                  </a:cubicBezTo>
                  <a:cubicBezTo>
                    <a:pt x="939" y="923"/>
                    <a:pt x="766" y="988"/>
                    <a:pt x="564" y="988"/>
                  </a:cubicBezTo>
                  <a:cubicBezTo>
                    <a:pt x="361" y="988"/>
                    <a:pt x="189" y="923"/>
                    <a:pt x="87" y="849"/>
                  </a:cubicBezTo>
                  <a:cubicBezTo>
                    <a:pt x="-122" y="696"/>
                    <a:pt x="112" y="471"/>
                    <a:pt x="112" y="317"/>
                  </a:cubicBezTo>
                  <a:cubicBezTo>
                    <a:pt x="112" y="133"/>
                    <a:pt x="250" y="0"/>
                    <a:pt x="56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9" name=""/>
            <p:cNvSpPr/>
            <p:nvPr/>
          </p:nvSpPr>
          <p:spPr>
            <a:xfrm>
              <a:off x="2777040" y="4933440"/>
              <a:ext cx="354600" cy="294480"/>
            </a:xfrm>
            <a:custGeom>
              <a:avLst/>
              <a:gdLst/>
              <a:ahLst/>
              <a:rect l="0" t="0" r="r" b="b"/>
              <a:pathLst>
                <a:path w="985" h="818">
                  <a:moveTo>
                    <a:pt x="536" y="28"/>
                  </a:moveTo>
                  <a:cubicBezTo>
                    <a:pt x="509" y="-9"/>
                    <a:pt x="484" y="-9"/>
                    <a:pt x="456" y="28"/>
                  </a:cubicBezTo>
                  <a:cubicBezTo>
                    <a:pt x="392" y="111"/>
                    <a:pt x="290" y="290"/>
                    <a:pt x="284" y="438"/>
                  </a:cubicBezTo>
                  <a:cubicBezTo>
                    <a:pt x="167" y="422"/>
                    <a:pt x="35" y="428"/>
                    <a:pt x="7" y="490"/>
                  </a:cubicBezTo>
                  <a:cubicBezTo>
                    <a:pt x="-45" y="612"/>
                    <a:pt x="201" y="818"/>
                    <a:pt x="493" y="818"/>
                  </a:cubicBezTo>
                  <a:cubicBezTo>
                    <a:pt x="789" y="818"/>
                    <a:pt x="1031" y="612"/>
                    <a:pt x="978" y="490"/>
                  </a:cubicBezTo>
                  <a:cubicBezTo>
                    <a:pt x="958" y="428"/>
                    <a:pt x="822" y="422"/>
                    <a:pt x="709" y="438"/>
                  </a:cubicBezTo>
                  <a:cubicBezTo>
                    <a:pt x="702" y="290"/>
                    <a:pt x="601" y="111"/>
                    <a:pt x="53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0" name=""/>
            <p:cNvSpPr/>
            <p:nvPr/>
          </p:nvSpPr>
          <p:spPr>
            <a:xfrm>
              <a:off x="2871720" y="5143680"/>
              <a:ext cx="167760" cy="60840"/>
            </a:xfrm>
            <a:custGeom>
              <a:avLst/>
              <a:gdLst/>
              <a:ahLst/>
              <a:rect l="0" t="0" r="r" b="b"/>
              <a:pathLst>
                <a:path w="466" h="169">
                  <a:moveTo>
                    <a:pt x="372" y="62"/>
                  </a:moveTo>
                  <a:cubicBezTo>
                    <a:pt x="338" y="65"/>
                    <a:pt x="301" y="56"/>
                    <a:pt x="273" y="37"/>
                  </a:cubicBezTo>
                  <a:cubicBezTo>
                    <a:pt x="258" y="28"/>
                    <a:pt x="246" y="16"/>
                    <a:pt x="233" y="0"/>
                  </a:cubicBezTo>
                  <a:cubicBezTo>
                    <a:pt x="224" y="16"/>
                    <a:pt x="209" y="28"/>
                    <a:pt x="193" y="37"/>
                  </a:cubicBezTo>
                  <a:cubicBezTo>
                    <a:pt x="162" y="56"/>
                    <a:pt x="129" y="65"/>
                    <a:pt x="95" y="62"/>
                  </a:cubicBezTo>
                  <a:cubicBezTo>
                    <a:pt x="61" y="62"/>
                    <a:pt x="27" y="49"/>
                    <a:pt x="2" y="28"/>
                  </a:cubicBezTo>
                  <a:cubicBezTo>
                    <a:pt x="-13" y="16"/>
                    <a:pt x="67" y="169"/>
                    <a:pt x="233" y="169"/>
                  </a:cubicBezTo>
                  <a:cubicBezTo>
                    <a:pt x="399" y="169"/>
                    <a:pt x="479" y="16"/>
                    <a:pt x="464" y="28"/>
                  </a:cubicBezTo>
                  <a:cubicBezTo>
                    <a:pt x="439" y="46"/>
                    <a:pt x="406" y="59"/>
                    <a:pt x="372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" name=""/>
            <p:cNvSpPr/>
            <p:nvPr/>
          </p:nvSpPr>
          <p:spPr>
            <a:xfrm>
              <a:off x="3000240" y="4977000"/>
              <a:ext cx="98280" cy="117000"/>
            </a:xfrm>
            <a:custGeom>
              <a:avLst/>
              <a:gdLst/>
              <a:ahLst/>
              <a:rect l="0" t="0" r="r" b="b"/>
              <a:pathLst>
                <a:path w="273" h="325">
                  <a:moveTo>
                    <a:pt x="95" y="9"/>
                  </a:moveTo>
                  <a:cubicBezTo>
                    <a:pt x="187" y="-28"/>
                    <a:pt x="249" y="61"/>
                    <a:pt x="264" y="110"/>
                  </a:cubicBezTo>
                  <a:cubicBezTo>
                    <a:pt x="289" y="184"/>
                    <a:pt x="258" y="267"/>
                    <a:pt x="249" y="286"/>
                  </a:cubicBezTo>
                  <a:cubicBezTo>
                    <a:pt x="242" y="298"/>
                    <a:pt x="175" y="357"/>
                    <a:pt x="24" y="301"/>
                  </a:cubicBezTo>
                  <a:cubicBezTo>
                    <a:pt x="27" y="301"/>
                    <a:pt x="-13" y="218"/>
                    <a:pt x="5" y="141"/>
                  </a:cubicBezTo>
                  <a:cubicBezTo>
                    <a:pt x="35" y="97"/>
                    <a:pt x="15" y="40"/>
                    <a:pt x="95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" name=""/>
            <p:cNvSpPr/>
            <p:nvPr/>
          </p:nvSpPr>
          <p:spPr>
            <a:xfrm>
              <a:off x="3001680" y="4970520"/>
              <a:ext cx="102960" cy="126360"/>
            </a:xfrm>
            <a:custGeom>
              <a:avLst/>
              <a:gdLst/>
              <a:ahLst/>
              <a:rect l="0" t="0" r="r" b="b"/>
              <a:pathLst>
                <a:path w="286" h="351">
                  <a:moveTo>
                    <a:pt x="34" y="57"/>
                  </a:moveTo>
                  <a:cubicBezTo>
                    <a:pt x="47" y="41"/>
                    <a:pt x="59" y="29"/>
                    <a:pt x="74" y="20"/>
                  </a:cubicBezTo>
                  <a:cubicBezTo>
                    <a:pt x="80" y="14"/>
                    <a:pt x="90" y="10"/>
                    <a:pt x="99" y="7"/>
                  </a:cubicBezTo>
                  <a:cubicBezTo>
                    <a:pt x="108" y="4"/>
                    <a:pt x="117" y="1"/>
                    <a:pt x="127" y="1"/>
                  </a:cubicBezTo>
                  <a:cubicBezTo>
                    <a:pt x="164" y="-5"/>
                    <a:pt x="200" y="14"/>
                    <a:pt x="225" y="38"/>
                  </a:cubicBezTo>
                  <a:cubicBezTo>
                    <a:pt x="250" y="63"/>
                    <a:pt x="270" y="98"/>
                    <a:pt x="280" y="134"/>
                  </a:cubicBezTo>
                  <a:cubicBezTo>
                    <a:pt x="289" y="171"/>
                    <a:pt x="287" y="210"/>
                    <a:pt x="277" y="247"/>
                  </a:cubicBezTo>
                  <a:cubicBezTo>
                    <a:pt x="274" y="266"/>
                    <a:pt x="268" y="284"/>
                    <a:pt x="259" y="300"/>
                  </a:cubicBezTo>
                  <a:cubicBezTo>
                    <a:pt x="258" y="302"/>
                    <a:pt x="257" y="304"/>
                    <a:pt x="256" y="306"/>
                  </a:cubicBezTo>
                  <a:cubicBezTo>
                    <a:pt x="256" y="309"/>
                    <a:pt x="256" y="312"/>
                    <a:pt x="256" y="315"/>
                  </a:cubicBezTo>
                  <a:cubicBezTo>
                    <a:pt x="255" y="316"/>
                    <a:pt x="254" y="317"/>
                    <a:pt x="253" y="318"/>
                  </a:cubicBezTo>
                  <a:cubicBezTo>
                    <a:pt x="250" y="321"/>
                    <a:pt x="247" y="324"/>
                    <a:pt x="240" y="327"/>
                  </a:cubicBezTo>
                  <a:cubicBezTo>
                    <a:pt x="231" y="334"/>
                    <a:pt x="225" y="337"/>
                    <a:pt x="216" y="340"/>
                  </a:cubicBezTo>
                  <a:cubicBezTo>
                    <a:pt x="182" y="352"/>
                    <a:pt x="148" y="352"/>
                    <a:pt x="114" y="349"/>
                  </a:cubicBezTo>
                  <a:cubicBezTo>
                    <a:pt x="80" y="343"/>
                    <a:pt x="50" y="334"/>
                    <a:pt x="19" y="318"/>
                  </a:cubicBezTo>
                  <a:cubicBezTo>
                    <a:pt x="50" y="324"/>
                    <a:pt x="83" y="334"/>
                    <a:pt x="114" y="334"/>
                  </a:cubicBezTo>
                  <a:cubicBezTo>
                    <a:pt x="144" y="334"/>
                    <a:pt x="179" y="330"/>
                    <a:pt x="207" y="318"/>
                  </a:cubicBezTo>
                  <a:cubicBezTo>
                    <a:pt x="213" y="315"/>
                    <a:pt x="219" y="312"/>
                    <a:pt x="225" y="306"/>
                  </a:cubicBezTo>
                  <a:cubicBezTo>
                    <a:pt x="228" y="303"/>
                    <a:pt x="231" y="303"/>
                    <a:pt x="231" y="300"/>
                  </a:cubicBezTo>
                  <a:cubicBezTo>
                    <a:pt x="232" y="298"/>
                    <a:pt x="233" y="296"/>
                    <a:pt x="234" y="294"/>
                  </a:cubicBezTo>
                  <a:cubicBezTo>
                    <a:pt x="240" y="278"/>
                    <a:pt x="244" y="263"/>
                    <a:pt x="250" y="247"/>
                  </a:cubicBezTo>
                  <a:cubicBezTo>
                    <a:pt x="256" y="214"/>
                    <a:pt x="259" y="180"/>
                    <a:pt x="250" y="149"/>
                  </a:cubicBezTo>
                  <a:cubicBezTo>
                    <a:pt x="244" y="118"/>
                    <a:pt x="225" y="90"/>
                    <a:pt x="204" y="69"/>
                  </a:cubicBezTo>
                  <a:cubicBezTo>
                    <a:pt x="182" y="47"/>
                    <a:pt x="154" y="32"/>
                    <a:pt x="127" y="35"/>
                  </a:cubicBezTo>
                  <a:cubicBezTo>
                    <a:pt x="120" y="35"/>
                    <a:pt x="111" y="35"/>
                    <a:pt x="105" y="38"/>
                  </a:cubicBezTo>
                  <a:cubicBezTo>
                    <a:pt x="99" y="41"/>
                    <a:pt x="90" y="41"/>
                    <a:pt x="84" y="44"/>
                  </a:cubicBezTo>
                  <a:cubicBezTo>
                    <a:pt x="68" y="50"/>
                    <a:pt x="56" y="60"/>
                    <a:pt x="47" y="72"/>
                  </a:cubicBezTo>
                  <a:cubicBezTo>
                    <a:pt x="25" y="90"/>
                    <a:pt x="10" y="121"/>
                    <a:pt x="0" y="158"/>
                  </a:cubicBezTo>
                  <a:cubicBezTo>
                    <a:pt x="0" y="121"/>
                    <a:pt x="13" y="87"/>
                    <a:pt x="34" y="5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" name=""/>
            <p:cNvSpPr/>
            <p:nvPr/>
          </p:nvSpPr>
          <p:spPr>
            <a:xfrm>
              <a:off x="3015000" y="5004720"/>
              <a:ext cx="57600" cy="70560"/>
            </a:xfrm>
            <a:custGeom>
              <a:avLst/>
              <a:gdLst/>
              <a:ahLst/>
              <a:rect l="0" t="0" r="r" b="b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7" y="132"/>
                    <a:pt x="150" y="147"/>
                  </a:cubicBezTo>
                  <a:cubicBezTo>
                    <a:pt x="143" y="162"/>
                    <a:pt x="132" y="174"/>
                    <a:pt x="120" y="183"/>
                  </a:cubicBezTo>
                  <a:cubicBezTo>
                    <a:pt x="107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7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7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7" y="4"/>
                    <a:pt x="120" y="13"/>
                  </a:cubicBezTo>
                  <a:cubicBezTo>
                    <a:pt x="132" y="21"/>
                    <a:pt x="143" y="34"/>
                    <a:pt x="150" y="49"/>
                  </a:cubicBezTo>
                  <a:cubicBezTo>
                    <a:pt x="157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" name=""/>
            <p:cNvSpPr/>
            <p:nvPr/>
          </p:nvSpPr>
          <p:spPr>
            <a:xfrm>
              <a:off x="2812680" y="4977000"/>
              <a:ext cx="97200" cy="117000"/>
            </a:xfrm>
            <a:custGeom>
              <a:avLst/>
              <a:gdLst/>
              <a:ahLst/>
              <a:rect l="0" t="0" r="r" b="b"/>
              <a:pathLst>
                <a:path w="270" h="325">
                  <a:moveTo>
                    <a:pt x="178" y="9"/>
                  </a:moveTo>
                  <a:cubicBezTo>
                    <a:pt x="86" y="-28"/>
                    <a:pt x="25" y="61"/>
                    <a:pt x="10" y="110"/>
                  </a:cubicBezTo>
                  <a:cubicBezTo>
                    <a:pt x="-15" y="184"/>
                    <a:pt x="15" y="267"/>
                    <a:pt x="25" y="286"/>
                  </a:cubicBezTo>
                  <a:cubicBezTo>
                    <a:pt x="30" y="298"/>
                    <a:pt x="99" y="357"/>
                    <a:pt x="249" y="301"/>
                  </a:cubicBezTo>
                  <a:cubicBezTo>
                    <a:pt x="245" y="301"/>
                    <a:pt x="282" y="218"/>
                    <a:pt x="267" y="141"/>
                  </a:cubicBezTo>
                  <a:cubicBezTo>
                    <a:pt x="238" y="97"/>
                    <a:pt x="258" y="40"/>
                    <a:pt x="178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5" name=""/>
            <p:cNvSpPr/>
            <p:nvPr/>
          </p:nvSpPr>
          <p:spPr>
            <a:xfrm>
              <a:off x="2805840" y="4971600"/>
              <a:ext cx="103320" cy="124560"/>
            </a:xfrm>
            <a:custGeom>
              <a:avLst/>
              <a:gdLst/>
              <a:ahLst/>
              <a:rect l="0" t="0" r="r" b="b"/>
              <a:pathLst>
                <a:path w="287" h="346">
                  <a:moveTo>
                    <a:pt x="241" y="66"/>
                  </a:moveTo>
                  <a:cubicBezTo>
                    <a:pt x="229" y="54"/>
                    <a:pt x="216" y="44"/>
                    <a:pt x="204" y="38"/>
                  </a:cubicBezTo>
                  <a:cubicBezTo>
                    <a:pt x="198" y="35"/>
                    <a:pt x="189" y="32"/>
                    <a:pt x="182" y="32"/>
                  </a:cubicBezTo>
                  <a:cubicBezTo>
                    <a:pt x="176" y="29"/>
                    <a:pt x="167" y="29"/>
                    <a:pt x="161" y="29"/>
                  </a:cubicBezTo>
                  <a:cubicBezTo>
                    <a:pt x="133" y="29"/>
                    <a:pt x="102" y="41"/>
                    <a:pt x="84" y="63"/>
                  </a:cubicBezTo>
                  <a:cubicBezTo>
                    <a:pt x="62" y="84"/>
                    <a:pt x="44" y="115"/>
                    <a:pt x="38" y="143"/>
                  </a:cubicBezTo>
                  <a:cubicBezTo>
                    <a:pt x="32" y="174"/>
                    <a:pt x="32" y="207"/>
                    <a:pt x="38" y="241"/>
                  </a:cubicBezTo>
                  <a:cubicBezTo>
                    <a:pt x="41" y="257"/>
                    <a:pt x="47" y="275"/>
                    <a:pt x="53" y="287"/>
                  </a:cubicBezTo>
                  <a:cubicBezTo>
                    <a:pt x="54" y="289"/>
                    <a:pt x="55" y="292"/>
                    <a:pt x="56" y="294"/>
                  </a:cubicBezTo>
                  <a:cubicBezTo>
                    <a:pt x="59" y="297"/>
                    <a:pt x="62" y="297"/>
                    <a:pt x="62" y="300"/>
                  </a:cubicBezTo>
                  <a:cubicBezTo>
                    <a:pt x="69" y="303"/>
                    <a:pt x="75" y="309"/>
                    <a:pt x="81" y="312"/>
                  </a:cubicBezTo>
                  <a:cubicBezTo>
                    <a:pt x="109" y="324"/>
                    <a:pt x="139" y="331"/>
                    <a:pt x="173" y="327"/>
                  </a:cubicBezTo>
                  <a:cubicBezTo>
                    <a:pt x="204" y="327"/>
                    <a:pt x="238" y="321"/>
                    <a:pt x="269" y="312"/>
                  </a:cubicBezTo>
                  <a:cubicBezTo>
                    <a:pt x="238" y="327"/>
                    <a:pt x="207" y="337"/>
                    <a:pt x="173" y="343"/>
                  </a:cubicBezTo>
                  <a:cubicBezTo>
                    <a:pt x="139" y="349"/>
                    <a:pt x="105" y="346"/>
                    <a:pt x="72" y="334"/>
                  </a:cubicBezTo>
                  <a:cubicBezTo>
                    <a:pt x="62" y="331"/>
                    <a:pt x="56" y="327"/>
                    <a:pt x="47" y="321"/>
                  </a:cubicBezTo>
                  <a:cubicBezTo>
                    <a:pt x="44" y="318"/>
                    <a:pt x="38" y="315"/>
                    <a:pt x="35" y="312"/>
                  </a:cubicBezTo>
                  <a:cubicBezTo>
                    <a:pt x="34" y="311"/>
                    <a:pt x="33" y="310"/>
                    <a:pt x="32" y="309"/>
                  </a:cubicBezTo>
                  <a:cubicBezTo>
                    <a:pt x="31" y="308"/>
                    <a:pt x="30" y="307"/>
                    <a:pt x="29" y="306"/>
                  </a:cubicBezTo>
                  <a:cubicBezTo>
                    <a:pt x="29" y="305"/>
                    <a:pt x="29" y="304"/>
                    <a:pt x="29" y="303"/>
                  </a:cubicBezTo>
                  <a:cubicBezTo>
                    <a:pt x="28" y="302"/>
                    <a:pt x="27" y="301"/>
                    <a:pt x="25" y="300"/>
                  </a:cubicBezTo>
                  <a:cubicBezTo>
                    <a:pt x="19" y="281"/>
                    <a:pt x="13" y="266"/>
                    <a:pt x="7" y="247"/>
                  </a:cubicBezTo>
                  <a:cubicBezTo>
                    <a:pt x="-2" y="211"/>
                    <a:pt x="-2" y="174"/>
                    <a:pt x="4" y="134"/>
                  </a:cubicBezTo>
                  <a:cubicBezTo>
                    <a:pt x="13" y="97"/>
                    <a:pt x="35" y="63"/>
                    <a:pt x="59" y="38"/>
                  </a:cubicBezTo>
                  <a:cubicBezTo>
                    <a:pt x="87" y="14"/>
                    <a:pt x="121" y="-5"/>
                    <a:pt x="158" y="1"/>
                  </a:cubicBezTo>
                  <a:cubicBezTo>
                    <a:pt x="167" y="1"/>
                    <a:pt x="176" y="4"/>
                    <a:pt x="185" y="7"/>
                  </a:cubicBezTo>
                  <a:cubicBezTo>
                    <a:pt x="195" y="11"/>
                    <a:pt x="201" y="14"/>
                    <a:pt x="210" y="20"/>
                  </a:cubicBezTo>
                  <a:cubicBezTo>
                    <a:pt x="225" y="29"/>
                    <a:pt x="238" y="41"/>
                    <a:pt x="250" y="57"/>
                  </a:cubicBezTo>
                  <a:cubicBezTo>
                    <a:pt x="272" y="81"/>
                    <a:pt x="284" y="118"/>
                    <a:pt x="287" y="155"/>
                  </a:cubicBezTo>
                  <a:cubicBezTo>
                    <a:pt x="278" y="121"/>
                    <a:pt x="265" y="87"/>
                    <a:pt x="241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6" name=""/>
            <p:cNvSpPr/>
            <p:nvPr/>
          </p:nvSpPr>
          <p:spPr>
            <a:xfrm>
              <a:off x="2837160" y="5004720"/>
              <a:ext cx="57600" cy="70560"/>
            </a:xfrm>
            <a:custGeom>
              <a:avLst/>
              <a:gdLst/>
              <a:ahLst/>
              <a:rect l="0" t="0" r="r" b="b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6" y="132"/>
                    <a:pt x="149" y="147"/>
                  </a:cubicBezTo>
                  <a:cubicBezTo>
                    <a:pt x="142" y="162"/>
                    <a:pt x="132" y="174"/>
                    <a:pt x="120" y="183"/>
                  </a:cubicBezTo>
                  <a:cubicBezTo>
                    <a:pt x="108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8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8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8" y="4"/>
                    <a:pt x="120" y="13"/>
                  </a:cubicBezTo>
                  <a:cubicBezTo>
                    <a:pt x="132" y="21"/>
                    <a:pt x="142" y="34"/>
                    <a:pt x="149" y="49"/>
                  </a:cubicBezTo>
                  <a:cubicBezTo>
                    <a:pt x="156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7" name=""/>
            <p:cNvSpPr/>
            <p:nvPr/>
          </p:nvSpPr>
          <p:spPr>
            <a:xfrm>
              <a:off x="2925720" y="5129280"/>
              <a:ext cx="58680" cy="48960"/>
            </a:xfrm>
            <a:custGeom>
              <a:avLst/>
              <a:gdLst/>
              <a:ahLst/>
              <a:rect l="0" t="0" r="r" b="b"/>
              <a:pathLst>
                <a:path w="163" h="136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45"/>
                    <a:pt x="163" y="91"/>
                    <a:pt x="163" y="136"/>
                  </a:cubicBezTo>
                  <a:cubicBezTo>
                    <a:pt x="109" y="136"/>
                    <a:pt x="54" y="136"/>
                    <a:pt x="0" y="136"/>
                  </a:cubicBezTo>
                  <a:cubicBezTo>
                    <a:pt x="0" y="91"/>
                    <a:pt x="0" y="45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8" name=""/>
            <p:cNvSpPr/>
            <p:nvPr/>
          </p:nvSpPr>
          <p:spPr>
            <a:xfrm>
              <a:off x="2843640" y="5088240"/>
              <a:ext cx="221760" cy="79200"/>
            </a:xfrm>
            <a:custGeom>
              <a:avLst/>
              <a:gdLst/>
              <a:ahLst/>
              <a:rect l="0" t="0" r="r" b="b"/>
              <a:pathLst>
                <a:path w="616" h="220">
                  <a:moveTo>
                    <a:pt x="465" y="188"/>
                  </a:moveTo>
                  <a:cubicBezTo>
                    <a:pt x="434" y="185"/>
                    <a:pt x="404" y="178"/>
                    <a:pt x="379" y="163"/>
                  </a:cubicBezTo>
                  <a:cubicBezTo>
                    <a:pt x="354" y="147"/>
                    <a:pt x="336" y="127"/>
                    <a:pt x="333" y="105"/>
                  </a:cubicBezTo>
                  <a:cubicBezTo>
                    <a:pt x="326" y="70"/>
                    <a:pt x="318" y="35"/>
                    <a:pt x="311" y="0"/>
                  </a:cubicBezTo>
                  <a:cubicBezTo>
                    <a:pt x="304" y="35"/>
                    <a:pt x="297" y="70"/>
                    <a:pt x="290" y="105"/>
                  </a:cubicBezTo>
                  <a:cubicBezTo>
                    <a:pt x="284" y="130"/>
                    <a:pt x="268" y="147"/>
                    <a:pt x="244" y="163"/>
                  </a:cubicBezTo>
                  <a:cubicBezTo>
                    <a:pt x="219" y="178"/>
                    <a:pt x="188" y="188"/>
                    <a:pt x="157" y="188"/>
                  </a:cubicBezTo>
                  <a:cubicBezTo>
                    <a:pt x="124" y="188"/>
                    <a:pt x="93" y="185"/>
                    <a:pt x="65" y="170"/>
                  </a:cubicBezTo>
                  <a:cubicBezTo>
                    <a:pt x="37" y="157"/>
                    <a:pt x="13" y="136"/>
                    <a:pt x="0" y="108"/>
                  </a:cubicBezTo>
                  <a:cubicBezTo>
                    <a:pt x="4" y="139"/>
                    <a:pt x="22" y="167"/>
                    <a:pt x="50" y="185"/>
                  </a:cubicBezTo>
                  <a:cubicBezTo>
                    <a:pt x="77" y="203"/>
                    <a:pt x="117" y="216"/>
                    <a:pt x="154" y="219"/>
                  </a:cubicBezTo>
                  <a:cubicBezTo>
                    <a:pt x="194" y="222"/>
                    <a:pt x="231" y="213"/>
                    <a:pt x="265" y="194"/>
                  </a:cubicBezTo>
                  <a:cubicBezTo>
                    <a:pt x="284" y="185"/>
                    <a:pt x="296" y="173"/>
                    <a:pt x="308" y="157"/>
                  </a:cubicBezTo>
                  <a:cubicBezTo>
                    <a:pt x="320" y="173"/>
                    <a:pt x="336" y="185"/>
                    <a:pt x="351" y="194"/>
                  </a:cubicBezTo>
                  <a:cubicBezTo>
                    <a:pt x="385" y="213"/>
                    <a:pt x="425" y="222"/>
                    <a:pt x="462" y="219"/>
                  </a:cubicBezTo>
                  <a:cubicBezTo>
                    <a:pt x="499" y="219"/>
                    <a:pt x="539" y="207"/>
                    <a:pt x="567" y="185"/>
                  </a:cubicBezTo>
                  <a:cubicBezTo>
                    <a:pt x="594" y="167"/>
                    <a:pt x="616" y="136"/>
                    <a:pt x="616" y="108"/>
                  </a:cubicBezTo>
                  <a:cubicBezTo>
                    <a:pt x="610" y="133"/>
                    <a:pt x="585" y="154"/>
                    <a:pt x="557" y="170"/>
                  </a:cubicBezTo>
                  <a:cubicBezTo>
                    <a:pt x="530" y="182"/>
                    <a:pt x="496" y="188"/>
                    <a:pt x="465" y="1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" name=""/>
            <p:cNvSpPr/>
            <p:nvPr/>
          </p:nvSpPr>
          <p:spPr>
            <a:xfrm>
              <a:off x="2912040" y="5073840"/>
              <a:ext cx="84600" cy="39960"/>
            </a:xfrm>
            <a:custGeom>
              <a:avLst/>
              <a:gdLst/>
              <a:ahLst/>
              <a:rect l="0" t="0" r="r" b="b"/>
              <a:pathLst>
                <a:path w="235" h="111">
                  <a:moveTo>
                    <a:pt x="117" y="0"/>
                  </a:moveTo>
                  <a:cubicBezTo>
                    <a:pt x="96" y="0"/>
                    <a:pt x="31" y="0"/>
                    <a:pt x="6" y="19"/>
                  </a:cubicBezTo>
                  <a:cubicBezTo>
                    <a:pt x="-9" y="31"/>
                    <a:pt x="3" y="62"/>
                    <a:pt x="43" y="90"/>
                  </a:cubicBezTo>
                  <a:cubicBezTo>
                    <a:pt x="71" y="108"/>
                    <a:pt x="96" y="111"/>
                    <a:pt x="114" y="111"/>
                  </a:cubicBezTo>
                  <a:cubicBezTo>
                    <a:pt x="136" y="111"/>
                    <a:pt x="160" y="105"/>
                    <a:pt x="185" y="90"/>
                  </a:cubicBezTo>
                  <a:cubicBezTo>
                    <a:pt x="234" y="62"/>
                    <a:pt x="243" y="31"/>
                    <a:pt x="228" y="19"/>
                  </a:cubicBezTo>
                  <a:cubicBezTo>
                    <a:pt x="206" y="0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30" name=""/>
          <p:cNvGrpSpPr/>
          <p:nvPr/>
        </p:nvGrpSpPr>
        <p:grpSpPr>
          <a:xfrm>
            <a:off x="1313280" y="4818960"/>
            <a:ext cx="253080" cy="332280"/>
            <a:chOff x="1313280" y="4818960"/>
            <a:chExt cx="253080" cy="332280"/>
          </a:xfrm>
        </p:grpSpPr>
        <p:sp>
          <p:nvSpPr>
            <p:cNvPr id="31" name=""/>
            <p:cNvSpPr/>
            <p:nvPr/>
          </p:nvSpPr>
          <p:spPr>
            <a:xfrm>
              <a:off x="1313280" y="5046480"/>
              <a:ext cx="44280" cy="48600"/>
            </a:xfrm>
            <a:custGeom>
              <a:avLst/>
              <a:gdLst/>
              <a:ahLst/>
              <a:rect l="0" t="0" r="r" b="b"/>
              <a:pathLst>
                <a:path w="123" h="135">
                  <a:moveTo>
                    <a:pt x="0" y="67"/>
                  </a:moveTo>
                  <a:cubicBezTo>
                    <a:pt x="0" y="79"/>
                    <a:pt x="3" y="90"/>
                    <a:pt x="8" y="101"/>
                  </a:cubicBezTo>
                  <a:cubicBezTo>
                    <a:pt x="13" y="111"/>
                    <a:pt x="20" y="120"/>
                    <a:pt x="30" y="126"/>
                  </a:cubicBezTo>
                  <a:cubicBezTo>
                    <a:pt x="39" y="132"/>
                    <a:pt x="50" y="135"/>
                    <a:pt x="61" y="135"/>
                  </a:cubicBezTo>
                  <a:cubicBezTo>
                    <a:pt x="72" y="135"/>
                    <a:pt x="83" y="132"/>
                    <a:pt x="92" y="126"/>
                  </a:cubicBezTo>
                  <a:cubicBezTo>
                    <a:pt x="101" y="120"/>
                    <a:pt x="109" y="111"/>
                    <a:pt x="115" y="101"/>
                  </a:cubicBezTo>
                  <a:cubicBezTo>
                    <a:pt x="120" y="90"/>
                    <a:pt x="123" y="79"/>
                    <a:pt x="123" y="67"/>
                  </a:cubicBezTo>
                  <a:cubicBezTo>
                    <a:pt x="123" y="56"/>
                    <a:pt x="120" y="44"/>
                    <a:pt x="115" y="34"/>
                  </a:cubicBezTo>
                  <a:cubicBezTo>
                    <a:pt x="109" y="23"/>
                    <a:pt x="101" y="15"/>
                    <a:pt x="92" y="9"/>
                  </a:cubicBezTo>
                  <a:cubicBezTo>
                    <a:pt x="83" y="3"/>
                    <a:pt x="72" y="0"/>
                    <a:pt x="61" y="0"/>
                  </a:cubicBezTo>
                  <a:cubicBezTo>
                    <a:pt x="50" y="0"/>
                    <a:pt x="39" y="3"/>
                    <a:pt x="30" y="9"/>
                  </a:cubicBezTo>
                  <a:cubicBezTo>
                    <a:pt x="20" y="15"/>
                    <a:pt x="13" y="23"/>
                    <a:pt x="8" y="34"/>
                  </a:cubicBezTo>
                  <a:cubicBezTo>
                    <a:pt x="3" y="44"/>
                    <a:pt x="0" y="56"/>
                    <a:pt x="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" name=""/>
            <p:cNvSpPr/>
            <p:nvPr/>
          </p:nvSpPr>
          <p:spPr>
            <a:xfrm>
              <a:off x="1329120" y="5040720"/>
              <a:ext cx="76680" cy="96840"/>
            </a:xfrm>
            <a:custGeom>
              <a:avLst/>
              <a:gdLst/>
              <a:ahLst/>
              <a:rect l="0" t="0" r="r" b="b"/>
              <a:pathLst>
                <a:path w="213" h="269">
                  <a:moveTo>
                    <a:pt x="13" y="227"/>
                  </a:moveTo>
                  <a:cubicBezTo>
                    <a:pt x="-34" y="53"/>
                    <a:pt x="64" y="76"/>
                    <a:pt x="89" y="0"/>
                  </a:cubicBezTo>
                  <a:cubicBezTo>
                    <a:pt x="126" y="18"/>
                    <a:pt x="162" y="36"/>
                    <a:pt x="198" y="54"/>
                  </a:cubicBezTo>
                  <a:cubicBezTo>
                    <a:pt x="198" y="53"/>
                    <a:pt x="232" y="220"/>
                    <a:pt x="199" y="257"/>
                  </a:cubicBezTo>
                  <a:cubicBezTo>
                    <a:pt x="175" y="285"/>
                    <a:pt x="22" y="262"/>
                    <a:pt x="13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" name=""/>
            <p:cNvSpPr/>
            <p:nvPr/>
          </p:nvSpPr>
          <p:spPr>
            <a:xfrm>
              <a:off x="1355400" y="5095080"/>
              <a:ext cx="45360" cy="23400"/>
            </a:xfrm>
            <a:custGeom>
              <a:avLst/>
              <a:gdLst/>
              <a:ahLst/>
              <a:rect l="0" t="0" r="r" b="b"/>
              <a:pathLst>
                <a:path w="126" h="65">
                  <a:moveTo>
                    <a:pt x="109" y="31"/>
                  </a:moveTo>
                  <a:cubicBezTo>
                    <a:pt x="100" y="22"/>
                    <a:pt x="89" y="13"/>
                    <a:pt x="77" y="9"/>
                  </a:cubicBezTo>
                  <a:cubicBezTo>
                    <a:pt x="52" y="-2"/>
                    <a:pt x="24" y="-2"/>
                    <a:pt x="0" y="7"/>
                  </a:cubicBezTo>
                  <a:cubicBezTo>
                    <a:pt x="26" y="7"/>
                    <a:pt x="49" y="9"/>
                    <a:pt x="72" y="19"/>
                  </a:cubicBezTo>
                  <a:cubicBezTo>
                    <a:pt x="83" y="23"/>
                    <a:pt x="93" y="29"/>
                    <a:pt x="103" y="37"/>
                  </a:cubicBezTo>
                  <a:cubicBezTo>
                    <a:pt x="110" y="45"/>
                    <a:pt x="120" y="54"/>
                    <a:pt x="126" y="65"/>
                  </a:cubicBezTo>
                  <a:cubicBezTo>
                    <a:pt x="124" y="52"/>
                    <a:pt x="118" y="40"/>
                    <a:pt x="109" y="3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4" name=""/>
            <p:cNvSpPr/>
            <p:nvPr/>
          </p:nvSpPr>
          <p:spPr>
            <a:xfrm>
              <a:off x="1391400" y="5033160"/>
              <a:ext cx="65160" cy="118080"/>
            </a:xfrm>
            <a:custGeom>
              <a:avLst/>
              <a:gdLst/>
              <a:ahLst/>
              <a:rect l="0" t="0" r="r" b="b"/>
              <a:pathLst>
                <a:path w="181" h="328">
                  <a:moveTo>
                    <a:pt x="37" y="308"/>
                  </a:moveTo>
                  <a:cubicBezTo>
                    <a:pt x="0" y="269"/>
                    <a:pt x="1" y="98"/>
                    <a:pt x="0" y="14"/>
                  </a:cubicBezTo>
                  <a:cubicBezTo>
                    <a:pt x="52" y="9"/>
                    <a:pt x="105" y="5"/>
                    <a:pt x="157" y="0"/>
                  </a:cubicBezTo>
                  <a:cubicBezTo>
                    <a:pt x="158" y="0"/>
                    <a:pt x="201" y="271"/>
                    <a:pt x="170" y="308"/>
                  </a:cubicBezTo>
                  <a:cubicBezTo>
                    <a:pt x="147" y="335"/>
                    <a:pt x="63" y="334"/>
                    <a:pt x="37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5" name=""/>
            <p:cNvSpPr/>
            <p:nvPr/>
          </p:nvSpPr>
          <p:spPr>
            <a:xfrm>
              <a:off x="1448280" y="5033160"/>
              <a:ext cx="65520" cy="118080"/>
            </a:xfrm>
            <a:custGeom>
              <a:avLst/>
              <a:gdLst/>
              <a:ahLst/>
              <a:rect l="0" t="0" r="r" b="b"/>
              <a:pathLst>
                <a:path w="182" h="328">
                  <a:moveTo>
                    <a:pt x="145" y="308"/>
                  </a:moveTo>
                  <a:cubicBezTo>
                    <a:pt x="182" y="269"/>
                    <a:pt x="181" y="98"/>
                    <a:pt x="182" y="14"/>
                  </a:cubicBezTo>
                  <a:cubicBezTo>
                    <a:pt x="130" y="9"/>
                    <a:pt x="78" y="5"/>
                    <a:pt x="25" y="0"/>
                  </a:cubicBezTo>
                  <a:cubicBezTo>
                    <a:pt x="21" y="103"/>
                    <a:pt x="-19" y="271"/>
                    <a:pt x="11" y="308"/>
                  </a:cubicBezTo>
                  <a:cubicBezTo>
                    <a:pt x="34" y="335"/>
                    <a:pt x="119" y="334"/>
                    <a:pt x="145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6" name=""/>
            <p:cNvSpPr/>
            <p:nvPr/>
          </p:nvSpPr>
          <p:spPr>
            <a:xfrm>
              <a:off x="1450080" y="5096160"/>
              <a:ext cx="4680" cy="47880"/>
            </a:xfrm>
            <a:custGeom>
              <a:avLst/>
              <a:gdLst/>
              <a:ahLst/>
              <a:rect l="0" t="0" r="r" b="b"/>
              <a:pathLst>
                <a:path w="13" h="133">
                  <a:moveTo>
                    <a:pt x="13" y="66"/>
                  </a:moveTo>
                  <a:cubicBezTo>
                    <a:pt x="13" y="44"/>
                    <a:pt x="11" y="22"/>
                    <a:pt x="6" y="0"/>
                  </a:cubicBezTo>
                  <a:cubicBezTo>
                    <a:pt x="2" y="22"/>
                    <a:pt x="0" y="45"/>
                    <a:pt x="0" y="66"/>
                  </a:cubicBezTo>
                  <a:cubicBezTo>
                    <a:pt x="2" y="89"/>
                    <a:pt x="2" y="111"/>
                    <a:pt x="6" y="133"/>
                  </a:cubicBezTo>
                  <a:cubicBezTo>
                    <a:pt x="11" y="111"/>
                    <a:pt x="13" y="87"/>
                    <a:pt x="13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7" name=""/>
            <p:cNvSpPr/>
            <p:nvPr/>
          </p:nvSpPr>
          <p:spPr>
            <a:xfrm>
              <a:off x="1402920" y="5028840"/>
              <a:ext cx="99720" cy="96120"/>
            </a:xfrm>
            <a:custGeom>
              <a:avLst/>
              <a:gdLst/>
              <a:ahLst/>
              <a:rect l="0" t="0" r="r" b="b"/>
              <a:pathLst>
                <a:path w="277" h="267">
                  <a:moveTo>
                    <a:pt x="138" y="267"/>
                  </a:moveTo>
                  <a:cubicBezTo>
                    <a:pt x="184" y="220"/>
                    <a:pt x="277" y="195"/>
                    <a:pt x="277" y="126"/>
                  </a:cubicBezTo>
                  <a:cubicBezTo>
                    <a:pt x="277" y="56"/>
                    <a:pt x="215" y="0"/>
                    <a:pt x="138" y="0"/>
                  </a:cubicBezTo>
                  <a:cubicBezTo>
                    <a:pt x="61" y="0"/>
                    <a:pt x="0" y="56"/>
                    <a:pt x="0" y="126"/>
                  </a:cubicBezTo>
                  <a:cubicBezTo>
                    <a:pt x="0" y="195"/>
                    <a:pt x="92" y="220"/>
                    <a:pt x="138" y="2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8" name=""/>
            <p:cNvSpPr/>
            <p:nvPr/>
          </p:nvSpPr>
          <p:spPr>
            <a:xfrm>
              <a:off x="1338480" y="4818960"/>
              <a:ext cx="75240" cy="145800"/>
            </a:xfrm>
            <a:custGeom>
              <a:avLst/>
              <a:gdLst/>
              <a:ahLst/>
              <a:rect l="0" t="0" r="r" b="b"/>
              <a:pathLst>
                <a:path w="209" h="405">
                  <a:moveTo>
                    <a:pt x="190" y="177"/>
                  </a:moveTo>
                  <a:cubicBezTo>
                    <a:pt x="198" y="339"/>
                    <a:pt x="203" y="315"/>
                    <a:pt x="209" y="384"/>
                  </a:cubicBezTo>
                  <a:cubicBezTo>
                    <a:pt x="180" y="391"/>
                    <a:pt x="152" y="398"/>
                    <a:pt x="123" y="405"/>
                  </a:cubicBezTo>
                  <a:cubicBezTo>
                    <a:pt x="88" y="343"/>
                    <a:pt x="127" y="390"/>
                    <a:pt x="16" y="220"/>
                  </a:cubicBezTo>
                  <a:cubicBezTo>
                    <a:pt x="-24" y="157"/>
                    <a:pt x="19" y="10"/>
                    <a:pt x="44" y="0"/>
                  </a:cubicBezTo>
                  <a:cubicBezTo>
                    <a:pt x="59" y="-4"/>
                    <a:pt x="187" y="94"/>
                    <a:pt x="190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9" name=""/>
            <p:cNvSpPr/>
            <p:nvPr/>
          </p:nvSpPr>
          <p:spPr>
            <a:xfrm>
              <a:off x="1353240" y="4848480"/>
              <a:ext cx="54360" cy="115200"/>
            </a:xfrm>
            <a:custGeom>
              <a:avLst/>
              <a:gdLst/>
              <a:ahLst/>
              <a:rect l="0" t="0" r="r" b="b"/>
              <a:pathLst>
                <a:path w="151" h="320">
                  <a:moveTo>
                    <a:pt x="112" y="105"/>
                  </a:moveTo>
                  <a:cubicBezTo>
                    <a:pt x="142" y="262"/>
                    <a:pt x="138" y="239"/>
                    <a:pt x="151" y="306"/>
                  </a:cubicBezTo>
                  <a:cubicBezTo>
                    <a:pt x="132" y="311"/>
                    <a:pt x="113" y="315"/>
                    <a:pt x="94" y="320"/>
                  </a:cubicBezTo>
                  <a:cubicBezTo>
                    <a:pt x="67" y="256"/>
                    <a:pt x="94" y="309"/>
                    <a:pt x="11" y="129"/>
                  </a:cubicBezTo>
                  <a:cubicBezTo>
                    <a:pt x="-11" y="83"/>
                    <a:pt x="2" y="8"/>
                    <a:pt x="25" y="0"/>
                  </a:cubicBezTo>
                  <a:cubicBezTo>
                    <a:pt x="40" y="-5"/>
                    <a:pt x="100" y="40"/>
                    <a:pt x="112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0" name=""/>
            <p:cNvSpPr/>
            <p:nvPr/>
          </p:nvSpPr>
          <p:spPr>
            <a:xfrm>
              <a:off x="1491120" y="4818960"/>
              <a:ext cx="75240" cy="145800"/>
            </a:xfrm>
            <a:custGeom>
              <a:avLst/>
              <a:gdLst/>
              <a:ahLst/>
              <a:rect l="0" t="0" r="r" b="b"/>
              <a:pathLst>
                <a:path w="209" h="405">
                  <a:moveTo>
                    <a:pt x="19" y="177"/>
                  </a:moveTo>
                  <a:cubicBezTo>
                    <a:pt x="11" y="339"/>
                    <a:pt x="6" y="315"/>
                    <a:pt x="0" y="384"/>
                  </a:cubicBezTo>
                  <a:cubicBezTo>
                    <a:pt x="29" y="391"/>
                    <a:pt x="57" y="398"/>
                    <a:pt x="86" y="405"/>
                  </a:cubicBezTo>
                  <a:cubicBezTo>
                    <a:pt x="121" y="343"/>
                    <a:pt x="82" y="390"/>
                    <a:pt x="192" y="220"/>
                  </a:cubicBezTo>
                  <a:cubicBezTo>
                    <a:pt x="234" y="157"/>
                    <a:pt x="189" y="10"/>
                    <a:pt x="165" y="0"/>
                  </a:cubicBezTo>
                  <a:cubicBezTo>
                    <a:pt x="149" y="-4"/>
                    <a:pt x="22" y="94"/>
                    <a:pt x="19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1" name=""/>
            <p:cNvSpPr/>
            <p:nvPr/>
          </p:nvSpPr>
          <p:spPr>
            <a:xfrm>
              <a:off x="1497240" y="4848480"/>
              <a:ext cx="54720" cy="115920"/>
            </a:xfrm>
            <a:custGeom>
              <a:avLst/>
              <a:gdLst/>
              <a:ahLst/>
              <a:rect l="0" t="0" r="r" b="b"/>
              <a:pathLst>
                <a:path w="152" h="322">
                  <a:moveTo>
                    <a:pt x="38" y="105"/>
                  </a:moveTo>
                  <a:cubicBezTo>
                    <a:pt x="9" y="262"/>
                    <a:pt x="13" y="239"/>
                    <a:pt x="0" y="306"/>
                  </a:cubicBezTo>
                  <a:cubicBezTo>
                    <a:pt x="18" y="311"/>
                    <a:pt x="37" y="317"/>
                    <a:pt x="55" y="322"/>
                  </a:cubicBezTo>
                  <a:cubicBezTo>
                    <a:pt x="83" y="258"/>
                    <a:pt x="55" y="311"/>
                    <a:pt x="140" y="131"/>
                  </a:cubicBezTo>
                  <a:cubicBezTo>
                    <a:pt x="162" y="83"/>
                    <a:pt x="151" y="8"/>
                    <a:pt x="126" y="0"/>
                  </a:cubicBezTo>
                  <a:cubicBezTo>
                    <a:pt x="111" y="-5"/>
                    <a:pt x="51" y="40"/>
                    <a:pt x="38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2" name=""/>
            <p:cNvSpPr/>
            <p:nvPr/>
          </p:nvSpPr>
          <p:spPr>
            <a:xfrm>
              <a:off x="1351080" y="4907880"/>
              <a:ext cx="202680" cy="177480"/>
            </a:xfrm>
            <a:custGeom>
              <a:avLst/>
              <a:gdLst/>
              <a:ahLst/>
              <a:rect l="0" t="0" r="r" b="b"/>
              <a:pathLst>
                <a:path w="563" h="493">
                  <a:moveTo>
                    <a:pt x="281" y="0"/>
                  </a:moveTo>
                  <a:cubicBezTo>
                    <a:pt x="127" y="0"/>
                    <a:pt x="56" y="66"/>
                    <a:pt x="56" y="158"/>
                  </a:cubicBezTo>
                  <a:cubicBezTo>
                    <a:pt x="56" y="235"/>
                    <a:pt x="-61" y="349"/>
                    <a:pt x="44" y="424"/>
                  </a:cubicBezTo>
                  <a:cubicBezTo>
                    <a:pt x="95" y="461"/>
                    <a:pt x="180" y="493"/>
                    <a:pt x="281" y="493"/>
                  </a:cubicBezTo>
                  <a:cubicBezTo>
                    <a:pt x="383" y="493"/>
                    <a:pt x="469" y="461"/>
                    <a:pt x="520" y="424"/>
                  </a:cubicBezTo>
                  <a:cubicBezTo>
                    <a:pt x="624" y="347"/>
                    <a:pt x="508" y="235"/>
                    <a:pt x="508" y="158"/>
                  </a:cubicBezTo>
                  <a:cubicBezTo>
                    <a:pt x="508" y="66"/>
                    <a:pt x="438" y="0"/>
                    <a:pt x="28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3" name=""/>
            <p:cNvSpPr/>
            <p:nvPr/>
          </p:nvSpPr>
          <p:spPr>
            <a:xfrm>
              <a:off x="1364400" y="4932000"/>
              <a:ext cx="177120" cy="147240"/>
            </a:xfrm>
            <a:custGeom>
              <a:avLst/>
              <a:gdLst/>
              <a:ahLst/>
              <a:rect l="0" t="0" r="r" b="b"/>
              <a:pathLst>
                <a:path w="492" h="409">
                  <a:moveTo>
                    <a:pt x="224" y="13"/>
                  </a:moveTo>
                  <a:cubicBezTo>
                    <a:pt x="238" y="-4"/>
                    <a:pt x="251" y="-4"/>
                    <a:pt x="264" y="13"/>
                  </a:cubicBezTo>
                  <a:cubicBezTo>
                    <a:pt x="297" y="55"/>
                    <a:pt x="347" y="144"/>
                    <a:pt x="351" y="218"/>
                  </a:cubicBezTo>
                  <a:cubicBezTo>
                    <a:pt x="409" y="210"/>
                    <a:pt x="475" y="213"/>
                    <a:pt x="489" y="244"/>
                  </a:cubicBezTo>
                  <a:cubicBezTo>
                    <a:pt x="515" y="305"/>
                    <a:pt x="392" y="409"/>
                    <a:pt x="246" y="409"/>
                  </a:cubicBezTo>
                  <a:cubicBezTo>
                    <a:pt x="98" y="409"/>
                    <a:pt x="-22" y="305"/>
                    <a:pt x="4" y="244"/>
                  </a:cubicBezTo>
                  <a:cubicBezTo>
                    <a:pt x="15" y="213"/>
                    <a:pt x="81" y="210"/>
                    <a:pt x="138" y="218"/>
                  </a:cubicBezTo>
                  <a:cubicBezTo>
                    <a:pt x="141" y="144"/>
                    <a:pt x="192" y="55"/>
                    <a:pt x="224" y="1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4" name=""/>
            <p:cNvSpPr/>
            <p:nvPr/>
          </p:nvSpPr>
          <p:spPr>
            <a:xfrm>
              <a:off x="1410840" y="5037120"/>
              <a:ext cx="83880" cy="30240"/>
            </a:xfrm>
            <a:custGeom>
              <a:avLst/>
              <a:gdLst/>
              <a:ahLst/>
              <a:rect l="0" t="0" r="r" b="b"/>
              <a:pathLst>
                <a:path w="233" h="84">
                  <a:moveTo>
                    <a:pt x="47" y="30"/>
                  </a:moveTo>
                  <a:cubicBezTo>
                    <a:pt x="64" y="31"/>
                    <a:pt x="83" y="27"/>
                    <a:pt x="96" y="18"/>
                  </a:cubicBezTo>
                  <a:cubicBezTo>
                    <a:pt x="104" y="13"/>
                    <a:pt x="110" y="7"/>
                    <a:pt x="116" y="0"/>
                  </a:cubicBezTo>
                  <a:cubicBezTo>
                    <a:pt x="121" y="7"/>
                    <a:pt x="129" y="13"/>
                    <a:pt x="136" y="18"/>
                  </a:cubicBezTo>
                  <a:cubicBezTo>
                    <a:pt x="152" y="27"/>
                    <a:pt x="169" y="32"/>
                    <a:pt x="186" y="30"/>
                  </a:cubicBezTo>
                  <a:cubicBezTo>
                    <a:pt x="203" y="30"/>
                    <a:pt x="219" y="24"/>
                    <a:pt x="232" y="13"/>
                  </a:cubicBezTo>
                  <a:cubicBezTo>
                    <a:pt x="239" y="7"/>
                    <a:pt x="199" y="84"/>
                    <a:pt x="116" y="84"/>
                  </a:cubicBezTo>
                  <a:cubicBezTo>
                    <a:pt x="33" y="84"/>
                    <a:pt x="-7" y="7"/>
                    <a:pt x="1" y="13"/>
                  </a:cubicBezTo>
                  <a:cubicBezTo>
                    <a:pt x="13" y="23"/>
                    <a:pt x="30" y="28"/>
                    <a:pt x="47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5" name=""/>
            <p:cNvSpPr/>
            <p:nvPr/>
          </p:nvSpPr>
          <p:spPr>
            <a:xfrm>
              <a:off x="1381320" y="4953600"/>
              <a:ext cx="48960" cy="58320"/>
            </a:xfrm>
            <a:custGeom>
              <a:avLst/>
              <a:gdLst/>
              <a:ahLst/>
              <a:rect l="0" t="0" r="r" b="b"/>
              <a:pathLst>
                <a:path w="136" h="162">
                  <a:moveTo>
                    <a:pt x="89" y="5"/>
                  </a:moveTo>
                  <a:cubicBezTo>
                    <a:pt x="43" y="-14"/>
                    <a:pt x="12" y="31"/>
                    <a:pt x="5" y="56"/>
                  </a:cubicBezTo>
                  <a:cubicBezTo>
                    <a:pt x="-8" y="92"/>
                    <a:pt x="8" y="133"/>
                    <a:pt x="12" y="142"/>
                  </a:cubicBezTo>
                  <a:cubicBezTo>
                    <a:pt x="15" y="149"/>
                    <a:pt x="49" y="178"/>
                    <a:pt x="125" y="150"/>
                  </a:cubicBezTo>
                  <a:cubicBezTo>
                    <a:pt x="123" y="150"/>
                    <a:pt x="143" y="109"/>
                    <a:pt x="134" y="70"/>
                  </a:cubicBezTo>
                  <a:cubicBezTo>
                    <a:pt x="119" y="49"/>
                    <a:pt x="129" y="20"/>
                    <a:pt x="89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6" name=""/>
            <p:cNvSpPr/>
            <p:nvPr/>
          </p:nvSpPr>
          <p:spPr>
            <a:xfrm>
              <a:off x="1378080" y="4950720"/>
              <a:ext cx="51480" cy="62640"/>
            </a:xfrm>
            <a:custGeom>
              <a:avLst/>
              <a:gdLst/>
              <a:ahLst/>
              <a:rect l="0" t="0" r="r" b="b"/>
              <a:pathLst>
                <a:path w="143" h="174">
                  <a:moveTo>
                    <a:pt x="126" y="28"/>
                  </a:moveTo>
                  <a:cubicBezTo>
                    <a:pt x="120" y="21"/>
                    <a:pt x="114" y="14"/>
                    <a:pt x="106" y="10"/>
                  </a:cubicBezTo>
                  <a:cubicBezTo>
                    <a:pt x="103" y="7"/>
                    <a:pt x="98" y="5"/>
                    <a:pt x="94" y="4"/>
                  </a:cubicBezTo>
                  <a:cubicBezTo>
                    <a:pt x="89" y="2"/>
                    <a:pt x="84" y="1"/>
                    <a:pt x="80" y="1"/>
                  </a:cubicBezTo>
                  <a:cubicBezTo>
                    <a:pt x="61" y="-2"/>
                    <a:pt x="43" y="7"/>
                    <a:pt x="30" y="19"/>
                  </a:cubicBezTo>
                  <a:cubicBezTo>
                    <a:pt x="18" y="31"/>
                    <a:pt x="7" y="48"/>
                    <a:pt x="3" y="67"/>
                  </a:cubicBezTo>
                  <a:cubicBezTo>
                    <a:pt x="-2" y="85"/>
                    <a:pt x="0" y="104"/>
                    <a:pt x="4" y="123"/>
                  </a:cubicBezTo>
                  <a:cubicBezTo>
                    <a:pt x="6" y="132"/>
                    <a:pt x="9" y="141"/>
                    <a:pt x="14" y="149"/>
                  </a:cubicBezTo>
                  <a:cubicBezTo>
                    <a:pt x="14" y="150"/>
                    <a:pt x="14" y="151"/>
                    <a:pt x="15" y="152"/>
                  </a:cubicBezTo>
                  <a:cubicBezTo>
                    <a:pt x="15" y="154"/>
                    <a:pt x="15" y="156"/>
                    <a:pt x="15" y="157"/>
                  </a:cubicBezTo>
                  <a:cubicBezTo>
                    <a:pt x="15" y="158"/>
                    <a:pt x="16" y="158"/>
                    <a:pt x="17" y="158"/>
                  </a:cubicBezTo>
                  <a:cubicBezTo>
                    <a:pt x="18" y="160"/>
                    <a:pt x="20" y="161"/>
                    <a:pt x="23" y="163"/>
                  </a:cubicBezTo>
                  <a:cubicBezTo>
                    <a:pt x="27" y="166"/>
                    <a:pt x="30" y="167"/>
                    <a:pt x="35" y="169"/>
                  </a:cubicBezTo>
                  <a:cubicBezTo>
                    <a:pt x="52" y="175"/>
                    <a:pt x="69" y="175"/>
                    <a:pt x="86" y="173"/>
                  </a:cubicBezTo>
                  <a:cubicBezTo>
                    <a:pt x="103" y="170"/>
                    <a:pt x="118" y="166"/>
                    <a:pt x="134" y="158"/>
                  </a:cubicBezTo>
                  <a:cubicBezTo>
                    <a:pt x="118" y="161"/>
                    <a:pt x="101" y="166"/>
                    <a:pt x="86" y="166"/>
                  </a:cubicBezTo>
                  <a:cubicBezTo>
                    <a:pt x="70" y="166"/>
                    <a:pt x="54" y="164"/>
                    <a:pt x="40" y="158"/>
                  </a:cubicBezTo>
                  <a:cubicBezTo>
                    <a:pt x="37" y="157"/>
                    <a:pt x="34" y="155"/>
                    <a:pt x="30" y="152"/>
                  </a:cubicBezTo>
                  <a:cubicBezTo>
                    <a:pt x="29" y="150"/>
                    <a:pt x="27" y="150"/>
                    <a:pt x="27" y="149"/>
                  </a:cubicBezTo>
                  <a:cubicBezTo>
                    <a:pt x="26" y="148"/>
                    <a:pt x="26" y="147"/>
                    <a:pt x="26" y="146"/>
                  </a:cubicBezTo>
                  <a:cubicBezTo>
                    <a:pt x="23" y="138"/>
                    <a:pt x="21" y="130"/>
                    <a:pt x="18" y="123"/>
                  </a:cubicBezTo>
                  <a:cubicBezTo>
                    <a:pt x="15" y="106"/>
                    <a:pt x="14" y="89"/>
                    <a:pt x="18" y="74"/>
                  </a:cubicBezTo>
                  <a:cubicBezTo>
                    <a:pt x="21" y="59"/>
                    <a:pt x="30" y="45"/>
                    <a:pt x="41" y="34"/>
                  </a:cubicBezTo>
                  <a:cubicBezTo>
                    <a:pt x="52" y="24"/>
                    <a:pt x="66" y="16"/>
                    <a:pt x="80" y="18"/>
                  </a:cubicBezTo>
                  <a:cubicBezTo>
                    <a:pt x="83" y="18"/>
                    <a:pt x="86" y="17"/>
                    <a:pt x="90" y="19"/>
                  </a:cubicBezTo>
                  <a:cubicBezTo>
                    <a:pt x="93" y="20"/>
                    <a:pt x="98" y="21"/>
                    <a:pt x="101" y="22"/>
                  </a:cubicBezTo>
                  <a:cubicBezTo>
                    <a:pt x="109" y="25"/>
                    <a:pt x="115" y="30"/>
                    <a:pt x="120" y="36"/>
                  </a:cubicBezTo>
                  <a:cubicBezTo>
                    <a:pt x="130" y="45"/>
                    <a:pt x="138" y="61"/>
                    <a:pt x="143" y="79"/>
                  </a:cubicBezTo>
                  <a:cubicBezTo>
                    <a:pt x="143" y="61"/>
                    <a:pt x="137" y="44"/>
                    <a:pt x="12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7" name=""/>
            <p:cNvSpPr/>
            <p:nvPr/>
          </p:nvSpPr>
          <p:spPr>
            <a:xfrm>
              <a:off x="1393920" y="4967640"/>
              <a:ext cx="28800" cy="35280"/>
            </a:xfrm>
            <a:custGeom>
              <a:avLst/>
              <a:gdLst/>
              <a:ahLst/>
              <a:rect l="0" t="0" r="r" b="b"/>
              <a:pathLst>
                <a:path w="80" h="98">
                  <a:moveTo>
                    <a:pt x="0" y="49"/>
                  </a:moveTo>
                  <a:cubicBezTo>
                    <a:pt x="0" y="58"/>
                    <a:pt x="2" y="66"/>
                    <a:pt x="6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6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8" name=""/>
            <p:cNvSpPr/>
            <p:nvPr/>
          </p:nvSpPr>
          <p:spPr>
            <a:xfrm>
              <a:off x="1474920" y="4953600"/>
              <a:ext cx="48960" cy="58320"/>
            </a:xfrm>
            <a:custGeom>
              <a:avLst/>
              <a:gdLst/>
              <a:ahLst/>
              <a:rect l="0" t="0" r="r" b="b"/>
              <a:pathLst>
                <a:path w="136" h="162">
                  <a:moveTo>
                    <a:pt x="47" y="5"/>
                  </a:moveTo>
                  <a:cubicBezTo>
                    <a:pt x="93" y="-14"/>
                    <a:pt x="124" y="31"/>
                    <a:pt x="131" y="56"/>
                  </a:cubicBezTo>
                  <a:cubicBezTo>
                    <a:pt x="144" y="92"/>
                    <a:pt x="128" y="134"/>
                    <a:pt x="124" y="142"/>
                  </a:cubicBezTo>
                  <a:cubicBezTo>
                    <a:pt x="120" y="150"/>
                    <a:pt x="87" y="178"/>
                    <a:pt x="11" y="150"/>
                  </a:cubicBezTo>
                  <a:cubicBezTo>
                    <a:pt x="13" y="150"/>
                    <a:pt x="-6" y="109"/>
                    <a:pt x="2" y="70"/>
                  </a:cubicBezTo>
                  <a:cubicBezTo>
                    <a:pt x="17" y="49"/>
                    <a:pt x="7" y="20"/>
                    <a:pt x="47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9" name=""/>
            <p:cNvSpPr/>
            <p:nvPr/>
          </p:nvSpPr>
          <p:spPr>
            <a:xfrm>
              <a:off x="1475640" y="4951080"/>
              <a:ext cx="51840" cy="61920"/>
            </a:xfrm>
            <a:custGeom>
              <a:avLst/>
              <a:gdLst/>
              <a:ahLst/>
              <a:rect l="0" t="0" r="r" b="b"/>
              <a:pathLst>
                <a:path w="144" h="172">
                  <a:moveTo>
                    <a:pt x="23" y="33"/>
                  </a:moveTo>
                  <a:cubicBezTo>
                    <a:pt x="29" y="27"/>
                    <a:pt x="35" y="23"/>
                    <a:pt x="42" y="20"/>
                  </a:cubicBezTo>
                  <a:cubicBezTo>
                    <a:pt x="45" y="18"/>
                    <a:pt x="49" y="17"/>
                    <a:pt x="52" y="17"/>
                  </a:cubicBezTo>
                  <a:cubicBezTo>
                    <a:pt x="55" y="15"/>
                    <a:pt x="60" y="15"/>
                    <a:pt x="63" y="15"/>
                  </a:cubicBezTo>
                  <a:cubicBezTo>
                    <a:pt x="77" y="15"/>
                    <a:pt x="92" y="21"/>
                    <a:pt x="102" y="32"/>
                  </a:cubicBezTo>
                  <a:cubicBezTo>
                    <a:pt x="112" y="43"/>
                    <a:pt x="122" y="58"/>
                    <a:pt x="125" y="72"/>
                  </a:cubicBezTo>
                  <a:cubicBezTo>
                    <a:pt x="128" y="86"/>
                    <a:pt x="128" y="103"/>
                    <a:pt x="125" y="120"/>
                  </a:cubicBezTo>
                  <a:cubicBezTo>
                    <a:pt x="123" y="128"/>
                    <a:pt x="120" y="137"/>
                    <a:pt x="117" y="143"/>
                  </a:cubicBezTo>
                  <a:cubicBezTo>
                    <a:pt x="116" y="144"/>
                    <a:pt x="116" y="145"/>
                    <a:pt x="115" y="146"/>
                  </a:cubicBezTo>
                  <a:cubicBezTo>
                    <a:pt x="114" y="148"/>
                    <a:pt x="112" y="148"/>
                    <a:pt x="112" y="149"/>
                  </a:cubicBezTo>
                  <a:cubicBezTo>
                    <a:pt x="109" y="151"/>
                    <a:pt x="106" y="154"/>
                    <a:pt x="103" y="156"/>
                  </a:cubicBezTo>
                  <a:cubicBezTo>
                    <a:pt x="89" y="162"/>
                    <a:pt x="74" y="165"/>
                    <a:pt x="57" y="163"/>
                  </a:cubicBezTo>
                  <a:cubicBezTo>
                    <a:pt x="42" y="163"/>
                    <a:pt x="25" y="160"/>
                    <a:pt x="9" y="156"/>
                  </a:cubicBezTo>
                  <a:cubicBezTo>
                    <a:pt x="25" y="163"/>
                    <a:pt x="40" y="168"/>
                    <a:pt x="57" y="171"/>
                  </a:cubicBezTo>
                  <a:cubicBezTo>
                    <a:pt x="74" y="174"/>
                    <a:pt x="91" y="172"/>
                    <a:pt x="108" y="166"/>
                  </a:cubicBezTo>
                  <a:cubicBezTo>
                    <a:pt x="112" y="165"/>
                    <a:pt x="115" y="163"/>
                    <a:pt x="120" y="160"/>
                  </a:cubicBezTo>
                  <a:cubicBezTo>
                    <a:pt x="122" y="159"/>
                    <a:pt x="125" y="157"/>
                    <a:pt x="126" y="156"/>
                  </a:cubicBezTo>
                  <a:cubicBezTo>
                    <a:pt x="127" y="156"/>
                    <a:pt x="127" y="155"/>
                    <a:pt x="128" y="154"/>
                  </a:cubicBezTo>
                  <a:cubicBezTo>
                    <a:pt x="128" y="154"/>
                    <a:pt x="129" y="153"/>
                    <a:pt x="129" y="152"/>
                  </a:cubicBezTo>
                  <a:lnTo>
                    <a:pt x="129" y="151"/>
                  </a:lnTo>
                  <a:cubicBezTo>
                    <a:pt x="130" y="151"/>
                    <a:pt x="130" y="150"/>
                    <a:pt x="131" y="149"/>
                  </a:cubicBezTo>
                  <a:cubicBezTo>
                    <a:pt x="134" y="140"/>
                    <a:pt x="137" y="132"/>
                    <a:pt x="140" y="123"/>
                  </a:cubicBezTo>
                  <a:cubicBezTo>
                    <a:pt x="145" y="105"/>
                    <a:pt x="145" y="86"/>
                    <a:pt x="142" y="67"/>
                  </a:cubicBezTo>
                  <a:cubicBezTo>
                    <a:pt x="137" y="49"/>
                    <a:pt x="126" y="32"/>
                    <a:pt x="114" y="20"/>
                  </a:cubicBezTo>
                  <a:cubicBezTo>
                    <a:pt x="100" y="7"/>
                    <a:pt x="83" y="-2"/>
                    <a:pt x="65" y="1"/>
                  </a:cubicBezTo>
                  <a:cubicBezTo>
                    <a:pt x="60" y="1"/>
                    <a:pt x="55" y="3"/>
                    <a:pt x="51" y="4"/>
                  </a:cubicBezTo>
                  <a:cubicBezTo>
                    <a:pt x="46" y="6"/>
                    <a:pt x="43" y="7"/>
                    <a:pt x="38" y="10"/>
                  </a:cubicBezTo>
                  <a:cubicBezTo>
                    <a:pt x="31" y="15"/>
                    <a:pt x="25" y="21"/>
                    <a:pt x="18" y="29"/>
                  </a:cubicBezTo>
                  <a:cubicBezTo>
                    <a:pt x="8" y="41"/>
                    <a:pt x="2" y="60"/>
                    <a:pt x="0" y="78"/>
                  </a:cubicBezTo>
                  <a:cubicBezTo>
                    <a:pt x="5" y="61"/>
                    <a:pt x="11" y="44"/>
                    <a:pt x="23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0" name=""/>
            <p:cNvSpPr/>
            <p:nvPr/>
          </p:nvSpPr>
          <p:spPr>
            <a:xfrm>
              <a:off x="1482840" y="4967640"/>
              <a:ext cx="28800" cy="35280"/>
            </a:xfrm>
            <a:custGeom>
              <a:avLst/>
              <a:gdLst/>
              <a:ahLst/>
              <a:rect l="0" t="0" r="r" b="b"/>
              <a:pathLst>
                <a:path w="80" h="98">
                  <a:moveTo>
                    <a:pt x="0" y="49"/>
                  </a:moveTo>
                  <a:cubicBezTo>
                    <a:pt x="0" y="58"/>
                    <a:pt x="1" y="66"/>
                    <a:pt x="5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5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1" name=""/>
            <p:cNvSpPr/>
            <p:nvPr/>
          </p:nvSpPr>
          <p:spPr>
            <a:xfrm>
              <a:off x="1438200" y="5029920"/>
              <a:ext cx="29520" cy="24120"/>
            </a:xfrm>
            <a:custGeom>
              <a:avLst/>
              <a:gdLst/>
              <a:ahLst/>
              <a:rect l="0" t="0" r="r" b="b"/>
              <a:pathLst>
                <a:path w="82" h="67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22"/>
                    <a:pt x="0" y="45"/>
                    <a:pt x="0" y="67"/>
                  </a:cubicBezTo>
                  <a:cubicBezTo>
                    <a:pt x="27" y="67"/>
                    <a:pt x="55" y="67"/>
                    <a:pt x="82" y="67"/>
                  </a:cubicBezTo>
                  <a:cubicBezTo>
                    <a:pt x="82" y="45"/>
                    <a:pt x="82" y="22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2" name=""/>
            <p:cNvSpPr/>
            <p:nvPr/>
          </p:nvSpPr>
          <p:spPr>
            <a:xfrm>
              <a:off x="1397880" y="5009400"/>
              <a:ext cx="110880" cy="39240"/>
            </a:xfrm>
            <a:custGeom>
              <a:avLst/>
              <a:gdLst/>
              <a:ahLst/>
              <a:rect l="0" t="0" r="r" b="b"/>
              <a:pathLst>
                <a:path w="308" h="109">
                  <a:moveTo>
                    <a:pt x="75" y="94"/>
                  </a:moveTo>
                  <a:cubicBezTo>
                    <a:pt x="91" y="92"/>
                    <a:pt x="106" y="88"/>
                    <a:pt x="119" y="81"/>
                  </a:cubicBezTo>
                  <a:cubicBezTo>
                    <a:pt x="131" y="73"/>
                    <a:pt x="140" y="63"/>
                    <a:pt x="142" y="52"/>
                  </a:cubicBezTo>
                  <a:cubicBezTo>
                    <a:pt x="145" y="35"/>
                    <a:pt x="149" y="17"/>
                    <a:pt x="152" y="0"/>
                  </a:cubicBezTo>
                  <a:cubicBezTo>
                    <a:pt x="156" y="17"/>
                    <a:pt x="159" y="35"/>
                    <a:pt x="163" y="52"/>
                  </a:cubicBezTo>
                  <a:cubicBezTo>
                    <a:pt x="166" y="64"/>
                    <a:pt x="173" y="73"/>
                    <a:pt x="186" y="81"/>
                  </a:cubicBezTo>
                  <a:cubicBezTo>
                    <a:pt x="198" y="88"/>
                    <a:pt x="214" y="94"/>
                    <a:pt x="229" y="94"/>
                  </a:cubicBezTo>
                  <a:cubicBezTo>
                    <a:pt x="246" y="94"/>
                    <a:pt x="262" y="92"/>
                    <a:pt x="275" y="84"/>
                  </a:cubicBezTo>
                  <a:cubicBezTo>
                    <a:pt x="289" y="78"/>
                    <a:pt x="302" y="67"/>
                    <a:pt x="308" y="54"/>
                  </a:cubicBezTo>
                  <a:cubicBezTo>
                    <a:pt x="306" y="69"/>
                    <a:pt x="297" y="83"/>
                    <a:pt x="283" y="92"/>
                  </a:cubicBezTo>
                  <a:cubicBezTo>
                    <a:pt x="269" y="101"/>
                    <a:pt x="249" y="107"/>
                    <a:pt x="231" y="109"/>
                  </a:cubicBezTo>
                  <a:cubicBezTo>
                    <a:pt x="211" y="110"/>
                    <a:pt x="192" y="106"/>
                    <a:pt x="175" y="97"/>
                  </a:cubicBezTo>
                  <a:cubicBezTo>
                    <a:pt x="166" y="92"/>
                    <a:pt x="160" y="86"/>
                    <a:pt x="154" y="78"/>
                  </a:cubicBezTo>
                  <a:cubicBezTo>
                    <a:pt x="148" y="86"/>
                    <a:pt x="140" y="92"/>
                    <a:pt x="132" y="97"/>
                  </a:cubicBezTo>
                  <a:cubicBezTo>
                    <a:pt x="115" y="106"/>
                    <a:pt x="95" y="110"/>
                    <a:pt x="77" y="109"/>
                  </a:cubicBezTo>
                  <a:cubicBezTo>
                    <a:pt x="59" y="109"/>
                    <a:pt x="39" y="103"/>
                    <a:pt x="25" y="92"/>
                  </a:cubicBezTo>
                  <a:cubicBezTo>
                    <a:pt x="11" y="83"/>
                    <a:pt x="0" y="67"/>
                    <a:pt x="0" y="54"/>
                  </a:cubicBezTo>
                  <a:cubicBezTo>
                    <a:pt x="3" y="66"/>
                    <a:pt x="15" y="77"/>
                    <a:pt x="29" y="84"/>
                  </a:cubicBezTo>
                  <a:cubicBezTo>
                    <a:pt x="43" y="90"/>
                    <a:pt x="60" y="94"/>
                    <a:pt x="75" y="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3" name=""/>
            <p:cNvSpPr/>
            <p:nvPr/>
          </p:nvSpPr>
          <p:spPr>
            <a:xfrm>
              <a:off x="1432080" y="5002200"/>
              <a:ext cx="42120" cy="19800"/>
            </a:xfrm>
            <a:custGeom>
              <a:avLst/>
              <a:gdLst/>
              <a:ahLst/>
              <a:rect l="0" t="0" r="r" b="b"/>
              <a:pathLst>
                <a:path w="117" h="55">
                  <a:moveTo>
                    <a:pt x="59" y="0"/>
                  </a:moveTo>
                  <a:cubicBezTo>
                    <a:pt x="70" y="0"/>
                    <a:pt x="102" y="0"/>
                    <a:pt x="114" y="9"/>
                  </a:cubicBezTo>
                  <a:cubicBezTo>
                    <a:pt x="122" y="15"/>
                    <a:pt x="116" y="30"/>
                    <a:pt x="96" y="44"/>
                  </a:cubicBezTo>
                  <a:cubicBezTo>
                    <a:pt x="82" y="54"/>
                    <a:pt x="70" y="55"/>
                    <a:pt x="60" y="55"/>
                  </a:cubicBezTo>
                  <a:cubicBezTo>
                    <a:pt x="50" y="55"/>
                    <a:pt x="37" y="52"/>
                    <a:pt x="25" y="44"/>
                  </a:cubicBezTo>
                  <a:cubicBezTo>
                    <a:pt x="0" y="30"/>
                    <a:pt x="-4" y="15"/>
                    <a:pt x="4" y="9"/>
                  </a:cubicBezTo>
                  <a:cubicBezTo>
                    <a:pt x="14" y="0"/>
                    <a:pt x="48" y="0"/>
                    <a:pt x="59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sp>
        <p:nvSpPr>
          <p:cNvPr id="54" name=""/>
          <p:cNvSpPr/>
          <p:nvPr/>
        </p:nvSpPr>
        <p:spPr>
          <a:xfrm>
            <a:off x="6666840" y="4873680"/>
            <a:ext cx="151560" cy="228960"/>
          </a:xfrm>
          <a:custGeom>
            <a:avLst/>
            <a:gdLst/>
            <a:ahLst/>
            <a:rect l="0" t="0" r="r" b="b"/>
            <a:pathLst>
              <a:path w="421" h="636">
                <a:moveTo>
                  <a:pt x="240" y="544"/>
                </a:moveTo>
                <a:cubicBezTo>
                  <a:pt x="360" y="440"/>
                  <a:pt x="432" y="313"/>
                  <a:pt x="420" y="143"/>
                </a:cubicBezTo>
                <a:cubicBezTo>
                  <a:pt x="415" y="76"/>
                  <a:pt x="390" y="32"/>
                  <a:pt x="360" y="5"/>
                </a:cubicBezTo>
                <a:cubicBezTo>
                  <a:pt x="337" y="-16"/>
                  <a:pt x="196" y="32"/>
                  <a:pt x="196" y="185"/>
                </a:cubicBezTo>
                <a:cubicBezTo>
                  <a:pt x="198" y="474"/>
                  <a:pt x="65" y="484"/>
                  <a:pt x="0" y="634"/>
                </a:cubicBezTo>
                <a:cubicBezTo>
                  <a:pt x="69" y="645"/>
                  <a:pt x="152" y="622"/>
                  <a:pt x="240" y="54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5" name=""/>
          <p:cNvSpPr/>
          <p:nvPr/>
        </p:nvSpPr>
        <p:spPr>
          <a:xfrm>
            <a:off x="6652800" y="4866840"/>
            <a:ext cx="143640" cy="234000"/>
          </a:xfrm>
          <a:custGeom>
            <a:avLst/>
            <a:gdLst/>
            <a:ahLst/>
            <a:rect l="0" t="0" r="r" b="b"/>
            <a:pathLst>
              <a:path w="399" h="650">
                <a:moveTo>
                  <a:pt x="399" y="24"/>
                </a:moveTo>
                <a:cubicBezTo>
                  <a:pt x="323" y="-55"/>
                  <a:pt x="187" y="77"/>
                  <a:pt x="187" y="197"/>
                </a:cubicBezTo>
                <a:cubicBezTo>
                  <a:pt x="187" y="487"/>
                  <a:pt x="67" y="513"/>
                  <a:pt x="0" y="643"/>
                </a:cubicBezTo>
                <a:cubicBezTo>
                  <a:pt x="12" y="646"/>
                  <a:pt x="11" y="650"/>
                  <a:pt x="37" y="650"/>
                </a:cubicBezTo>
                <a:cubicBezTo>
                  <a:pt x="122" y="582"/>
                  <a:pt x="249" y="453"/>
                  <a:pt x="249" y="231"/>
                </a:cubicBezTo>
                <a:cubicBezTo>
                  <a:pt x="249" y="93"/>
                  <a:pt x="318" y="35"/>
                  <a:pt x="399" y="2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6" name=""/>
          <p:cNvSpPr/>
          <p:nvPr/>
        </p:nvSpPr>
        <p:spPr>
          <a:xfrm>
            <a:off x="6652800" y="4862520"/>
            <a:ext cx="135360" cy="235080"/>
          </a:xfrm>
          <a:custGeom>
            <a:avLst/>
            <a:gdLst/>
            <a:ahLst/>
            <a:rect l="0" t="0" r="r" b="b"/>
            <a:pathLst>
              <a:path w="376" h="653">
                <a:moveTo>
                  <a:pt x="376" y="17"/>
                </a:moveTo>
                <a:cubicBezTo>
                  <a:pt x="288" y="-36"/>
                  <a:pt x="159" y="40"/>
                  <a:pt x="159" y="186"/>
                </a:cubicBezTo>
                <a:cubicBezTo>
                  <a:pt x="159" y="423"/>
                  <a:pt x="53" y="414"/>
                  <a:pt x="0" y="529"/>
                </a:cubicBezTo>
                <a:cubicBezTo>
                  <a:pt x="0" y="570"/>
                  <a:pt x="0" y="612"/>
                  <a:pt x="0" y="653"/>
                </a:cubicBezTo>
                <a:cubicBezTo>
                  <a:pt x="37" y="628"/>
                  <a:pt x="212" y="479"/>
                  <a:pt x="212" y="218"/>
                </a:cubicBezTo>
                <a:cubicBezTo>
                  <a:pt x="212" y="79"/>
                  <a:pt x="293" y="19"/>
                  <a:pt x="376" y="1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7" name=""/>
          <p:cNvSpPr/>
          <p:nvPr/>
        </p:nvSpPr>
        <p:spPr>
          <a:xfrm>
            <a:off x="6320880" y="4901040"/>
            <a:ext cx="230040" cy="214200"/>
          </a:xfrm>
          <a:custGeom>
            <a:avLst/>
            <a:gdLst/>
            <a:ahLst/>
            <a:rect l="0" t="0" r="r" b="b"/>
            <a:pathLst>
              <a:path w="639" h="595">
                <a:moveTo>
                  <a:pt x="4" y="88"/>
                </a:moveTo>
                <a:cubicBezTo>
                  <a:pt x="-28" y="19"/>
                  <a:pt x="140" y="-18"/>
                  <a:pt x="198" y="9"/>
                </a:cubicBezTo>
                <a:cubicBezTo>
                  <a:pt x="198" y="48"/>
                  <a:pt x="198" y="86"/>
                  <a:pt x="198" y="125"/>
                </a:cubicBezTo>
                <a:cubicBezTo>
                  <a:pt x="133" y="112"/>
                  <a:pt x="27" y="136"/>
                  <a:pt x="4" y="88"/>
                </a:cubicBezTo>
                <a:moveTo>
                  <a:pt x="390" y="571"/>
                </a:moveTo>
                <a:cubicBezTo>
                  <a:pt x="390" y="537"/>
                  <a:pt x="503" y="469"/>
                  <a:pt x="639" y="469"/>
                </a:cubicBezTo>
                <a:cubicBezTo>
                  <a:pt x="639" y="511"/>
                  <a:pt x="639" y="553"/>
                  <a:pt x="639" y="595"/>
                </a:cubicBezTo>
                <a:cubicBezTo>
                  <a:pt x="556" y="587"/>
                  <a:pt x="390" y="606"/>
                  <a:pt x="390" y="571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8" name=""/>
          <p:cNvSpPr/>
          <p:nvPr/>
        </p:nvSpPr>
        <p:spPr>
          <a:xfrm>
            <a:off x="6404760" y="4830480"/>
            <a:ext cx="267480" cy="312840"/>
          </a:xfrm>
          <a:custGeom>
            <a:avLst/>
            <a:gdLst/>
            <a:ahLst/>
            <a:rect l="0" t="0" r="r" b="b"/>
            <a:pathLst>
              <a:path w="743" h="869">
                <a:moveTo>
                  <a:pt x="714" y="335"/>
                </a:moveTo>
                <a:cubicBezTo>
                  <a:pt x="675" y="238"/>
                  <a:pt x="571" y="120"/>
                  <a:pt x="419" y="55"/>
                </a:cubicBezTo>
                <a:cubicBezTo>
                  <a:pt x="39" y="-111"/>
                  <a:pt x="-99" y="141"/>
                  <a:pt x="74" y="268"/>
                </a:cubicBezTo>
                <a:cubicBezTo>
                  <a:pt x="277" y="418"/>
                  <a:pt x="258" y="657"/>
                  <a:pt x="336" y="756"/>
                </a:cubicBezTo>
                <a:cubicBezTo>
                  <a:pt x="254" y="777"/>
                  <a:pt x="194" y="821"/>
                  <a:pt x="194" y="846"/>
                </a:cubicBezTo>
                <a:cubicBezTo>
                  <a:pt x="194" y="881"/>
                  <a:pt x="359" y="862"/>
                  <a:pt x="442" y="869"/>
                </a:cubicBezTo>
                <a:cubicBezTo>
                  <a:pt x="580" y="869"/>
                  <a:pt x="691" y="841"/>
                  <a:pt x="691" y="807"/>
                </a:cubicBezTo>
                <a:cubicBezTo>
                  <a:pt x="693" y="781"/>
                  <a:pt x="689" y="765"/>
                  <a:pt x="682" y="751"/>
                </a:cubicBezTo>
                <a:cubicBezTo>
                  <a:pt x="749" y="652"/>
                  <a:pt x="763" y="455"/>
                  <a:pt x="714" y="33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9" name=""/>
          <p:cNvSpPr/>
          <p:nvPr/>
        </p:nvSpPr>
        <p:spPr>
          <a:xfrm>
            <a:off x="6508080" y="4936320"/>
            <a:ext cx="100080" cy="183960"/>
          </a:xfrm>
          <a:custGeom>
            <a:avLst/>
            <a:gdLst/>
            <a:ahLst/>
            <a:rect l="0" t="0" r="r" b="b"/>
            <a:pathLst>
              <a:path w="278" h="511">
                <a:moveTo>
                  <a:pt x="255" y="0"/>
                </a:moveTo>
                <a:cubicBezTo>
                  <a:pt x="135" y="10"/>
                  <a:pt x="27" y="120"/>
                  <a:pt x="27" y="257"/>
                </a:cubicBezTo>
                <a:cubicBezTo>
                  <a:pt x="29" y="379"/>
                  <a:pt x="105" y="441"/>
                  <a:pt x="80" y="450"/>
                </a:cubicBezTo>
                <a:cubicBezTo>
                  <a:pt x="-123" y="522"/>
                  <a:pt x="107" y="469"/>
                  <a:pt x="268" y="510"/>
                </a:cubicBezTo>
                <a:cubicBezTo>
                  <a:pt x="319" y="524"/>
                  <a:pt x="160" y="347"/>
                  <a:pt x="160" y="206"/>
                </a:cubicBezTo>
                <a:cubicBezTo>
                  <a:pt x="160" y="120"/>
                  <a:pt x="197" y="47"/>
                  <a:pt x="25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0" name=""/>
          <p:cNvSpPr/>
          <p:nvPr/>
        </p:nvSpPr>
        <p:spPr>
          <a:xfrm>
            <a:off x="6507000" y="4818960"/>
            <a:ext cx="180000" cy="281880"/>
          </a:xfrm>
          <a:custGeom>
            <a:avLst/>
            <a:gdLst/>
            <a:ahLst/>
            <a:rect l="0" t="0" r="r" b="b"/>
            <a:pathLst>
              <a:path w="500" h="783">
                <a:moveTo>
                  <a:pt x="138" y="34"/>
                </a:moveTo>
                <a:cubicBezTo>
                  <a:pt x="87" y="18"/>
                  <a:pt x="41" y="7"/>
                  <a:pt x="0" y="0"/>
                </a:cubicBezTo>
                <a:cubicBezTo>
                  <a:pt x="4" y="18"/>
                  <a:pt x="7" y="39"/>
                  <a:pt x="9" y="57"/>
                </a:cubicBezTo>
                <a:cubicBezTo>
                  <a:pt x="293" y="129"/>
                  <a:pt x="567" y="417"/>
                  <a:pt x="399" y="783"/>
                </a:cubicBezTo>
                <a:cubicBezTo>
                  <a:pt x="480" y="669"/>
                  <a:pt x="500" y="572"/>
                  <a:pt x="500" y="424"/>
                </a:cubicBezTo>
                <a:cubicBezTo>
                  <a:pt x="500" y="265"/>
                  <a:pt x="279" y="78"/>
                  <a:pt x="138" y="3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1" name=""/>
          <p:cNvSpPr/>
          <p:nvPr/>
        </p:nvSpPr>
        <p:spPr>
          <a:xfrm>
            <a:off x="6503400" y="4811400"/>
            <a:ext cx="196920" cy="290520"/>
          </a:xfrm>
          <a:custGeom>
            <a:avLst/>
            <a:gdLst/>
            <a:ahLst/>
            <a:rect l="0" t="0" r="r" b="b"/>
            <a:pathLst>
              <a:path w="547" h="807">
                <a:moveTo>
                  <a:pt x="0" y="0"/>
                </a:moveTo>
                <a:cubicBezTo>
                  <a:pt x="10" y="14"/>
                  <a:pt x="14" y="32"/>
                  <a:pt x="17" y="51"/>
                </a:cubicBezTo>
                <a:cubicBezTo>
                  <a:pt x="259" y="118"/>
                  <a:pt x="490" y="272"/>
                  <a:pt x="490" y="547"/>
                </a:cubicBezTo>
                <a:cubicBezTo>
                  <a:pt x="490" y="609"/>
                  <a:pt x="453" y="748"/>
                  <a:pt x="407" y="807"/>
                </a:cubicBezTo>
                <a:cubicBezTo>
                  <a:pt x="497" y="743"/>
                  <a:pt x="547" y="591"/>
                  <a:pt x="547" y="445"/>
                </a:cubicBezTo>
                <a:cubicBezTo>
                  <a:pt x="550" y="215"/>
                  <a:pt x="377" y="78"/>
                  <a:pt x="171" y="23"/>
                </a:cubicBezTo>
                <a:cubicBezTo>
                  <a:pt x="109" y="7"/>
                  <a:pt x="53" y="0"/>
                  <a:pt x="0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2" name=""/>
          <p:cNvSpPr/>
          <p:nvPr/>
        </p:nvSpPr>
        <p:spPr>
          <a:xfrm>
            <a:off x="6422760" y="4749120"/>
            <a:ext cx="46800" cy="48960"/>
          </a:xfrm>
          <a:custGeom>
            <a:avLst/>
            <a:gdLst/>
            <a:ahLst/>
            <a:rect l="0" t="0" r="r" b="b"/>
            <a:pathLst>
              <a:path w="130" h="136">
                <a:moveTo>
                  <a:pt x="1" y="136"/>
                </a:moveTo>
                <a:cubicBezTo>
                  <a:pt x="-6" y="64"/>
                  <a:pt x="36" y="45"/>
                  <a:pt x="54" y="0"/>
                </a:cubicBezTo>
                <a:cubicBezTo>
                  <a:pt x="79" y="41"/>
                  <a:pt x="123" y="51"/>
                  <a:pt x="130" y="122"/>
                </a:cubicBezTo>
                <a:cubicBezTo>
                  <a:pt x="87" y="127"/>
                  <a:pt x="44" y="131"/>
                  <a:pt x="1" y="13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3" name=""/>
          <p:cNvSpPr/>
          <p:nvPr/>
        </p:nvSpPr>
        <p:spPr>
          <a:xfrm>
            <a:off x="6351120" y="4745880"/>
            <a:ext cx="162720" cy="192600"/>
          </a:xfrm>
          <a:custGeom>
            <a:avLst/>
            <a:gdLst/>
            <a:ahLst/>
            <a:rect l="0" t="0" r="r" b="b"/>
            <a:pathLst>
              <a:path w="452" h="535">
                <a:moveTo>
                  <a:pt x="335" y="0"/>
                </a:moveTo>
                <a:cubicBezTo>
                  <a:pt x="308" y="41"/>
                  <a:pt x="261" y="50"/>
                  <a:pt x="252" y="122"/>
                </a:cubicBezTo>
                <a:cubicBezTo>
                  <a:pt x="128" y="127"/>
                  <a:pt x="-10" y="295"/>
                  <a:pt x="1" y="429"/>
                </a:cubicBezTo>
                <a:cubicBezTo>
                  <a:pt x="3" y="466"/>
                  <a:pt x="102" y="535"/>
                  <a:pt x="226" y="535"/>
                </a:cubicBezTo>
                <a:cubicBezTo>
                  <a:pt x="351" y="535"/>
                  <a:pt x="452" y="424"/>
                  <a:pt x="452" y="288"/>
                </a:cubicBezTo>
                <a:cubicBezTo>
                  <a:pt x="455" y="207"/>
                  <a:pt x="429" y="163"/>
                  <a:pt x="385" y="143"/>
                </a:cubicBezTo>
                <a:cubicBezTo>
                  <a:pt x="392" y="71"/>
                  <a:pt x="352" y="48"/>
                  <a:pt x="33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4" name=""/>
          <p:cNvSpPr/>
          <p:nvPr/>
        </p:nvSpPr>
        <p:spPr>
          <a:xfrm>
            <a:off x="6446520" y="4768920"/>
            <a:ext cx="36360" cy="70560"/>
          </a:xfrm>
          <a:custGeom>
            <a:avLst/>
            <a:gdLst/>
            <a:ahLst/>
            <a:rect l="0" t="0" r="r" b="b"/>
            <a:pathLst>
              <a:path w="101" h="196">
                <a:moveTo>
                  <a:pt x="40" y="194"/>
                </a:moveTo>
                <a:cubicBezTo>
                  <a:pt x="13" y="189"/>
                  <a:pt x="-9" y="189"/>
                  <a:pt x="3" y="90"/>
                </a:cubicBezTo>
                <a:cubicBezTo>
                  <a:pt x="10" y="37"/>
                  <a:pt x="43" y="30"/>
                  <a:pt x="63" y="0"/>
                </a:cubicBezTo>
                <a:cubicBezTo>
                  <a:pt x="76" y="35"/>
                  <a:pt x="104" y="51"/>
                  <a:pt x="100" y="104"/>
                </a:cubicBezTo>
                <a:cubicBezTo>
                  <a:pt x="88" y="203"/>
                  <a:pt x="68" y="199"/>
                  <a:pt x="40" y="19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5" name=""/>
          <p:cNvSpPr/>
          <p:nvPr/>
        </p:nvSpPr>
        <p:spPr>
          <a:xfrm>
            <a:off x="6388200" y="4827960"/>
            <a:ext cx="48960" cy="45000"/>
          </a:xfrm>
          <a:custGeom>
            <a:avLst/>
            <a:gdLst/>
            <a:ahLst/>
            <a:rect l="0" t="0" r="r" b="b"/>
            <a:pathLst>
              <a:path w="136" h="125">
                <a:moveTo>
                  <a:pt x="60" y="125"/>
                </a:moveTo>
                <a:cubicBezTo>
                  <a:pt x="18" y="125"/>
                  <a:pt x="20" y="96"/>
                  <a:pt x="0" y="81"/>
                </a:cubicBezTo>
                <a:cubicBezTo>
                  <a:pt x="20" y="54"/>
                  <a:pt x="18" y="0"/>
                  <a:pt x="60" y="0"/>
                </a:cubicBezTo>
                <a:cubicBezTo>
                  <a:pt x="101" y="0"/>
                  <a:pt x="111" y="54"/>
                  <a:pt x="136" y="81"/>
                </a:cubicBezTo>
                <a:cubicBezTo>
                  <a:pt x="111" y="96"/>
                  <a:pt x="101" y="125"/>
                  <a:pt x="60" y="12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6" name=""/>
          <p:cNvSpPr/>
          <p:nvPr/>
        </p:nvSpPr>
        <p:spPr>
          <a:xfrm>
            <a:off x="6395400" y="4838040"/>
            <a:ext cx="29880" cy="27360"/>
          </a:xfrm>
          <a:custGeom>
            <a:avLst/>
            <a:gdLst/>
            <a:ahLst/>
            <a:rect l="0" t="0" r="r" b="b"/>
            <a:pathLst>
              <a:path w="83" h="76">
                <a:moveTo>
                  <a:pt x="37" y="76"/>
                </a:moveTo>
                <a:cubicBezTo>
                  <a:pt x="11" y="76"/>
                  <a:pt x="12" y="57"/>
                  <a:pt x="0" y="48"/>
                </a:cubicBezTo>
                <a:cubicBezTo>
                  <a:pt x="12" y="32"/>
                  <a:pt x="11" y="0"/>
                  <a:pt x="37" y="0"/>
                </a:cubicBezTo>
                <a:cubicBezTo>
                  <a:pt x="62" y="0"/>
                  <a:pt x="68" y="32"/>
                  <a:pt x="83" y="48"/>
                </a:cubicBezTo>
                <a:cubicBezTo>
                  <a:pt x="68" y="57"/>
                  <a:pt x="62" y="76"/>
                  <a:pt x="37" y="7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7" name=""/>
          <p:cNvSpPr/>
          <p:nvPr/>
        </p:nvSpPr>
        <p:spPr>
          <a:xfrm>
            <a:off x="6381360" y="4843800"/>
            <a:ext cx="141480" cy="120960"/>
          </a:xfrm>
          <a:custGeom>
            <a:avLst/>
            <a:gdLst/>
            <a:ahLst/>
            <a:rect l="0" t="0" r="r" b="b"/>
            <a:pathLst>
              <a:path w="393" h="336">
                <a:moveTo>
                  <a:pt x="275" y="27"/>
                </a:moveTo>
                <a:cubicBezTo>
                  <a:pt x="219" y="-43"/>
                  <a:pt x="218" y="43"/>
                  <a:pt x="189" y="50"/>
                </a:cubicBezTo>
                <a:cubicBezTo>
                  <a:pt x="198" y="53"/>
                  <a:pt x="206" y="56"/>
                  <a:pt x="215" y="59"/>
                </a:cubicBezTo>
                <a:cubicBezTo>
                  <a:pt x="200" y="66"/>
                  <a:pt x="184" y="73"/>
                  <a:pt x="169" y="80"/>
                </a:cubicBezTo>
                <a:cubicBezTo>
                  <a:pt x="173" y="84"/>
                  <a:pt x="176" y="88"/>
                  <a:pt x="180" y="91"/>
                </a:cubicBezTo>
                <a:cubicBezTo>
                  <a:pt x="172" y="91"/>
                  <a:pt x="165" y="91"/>
                  <a:pt x="157" y="91"/>
                </a:cubicBezTo>
                <a:cubicBezTo>
                  <a:pt x="162" y="95"/>
                  <a:pt x="166" y="99"/>
                  <a:pt x="171" y="103"/>
                </a:cubicBezTo>
                <a:cubicBezTo>
                  <a:pt x="168" y="106"/>
                  <a:pt x="165" y="108"/>
                  <a:pt x="162" y="110"/>
                </a:cubicBezTo>
                <a:cubicBezTo>
                  <a:pt x="146" y="100"/>
                  <a:pt x="129" y="96"/>
                  <a:pt x="111" y="96"/>
                </a:cubicBezTo>
                <a:cubicBezTo>
                  <a:pt x="51" y="96"/>
                  <a:pt x="0" y="149"/>
                  <a:pt x="0" y="216"/>
                </a:cubicBezTo>
                <a:cubicBezTo>
                  <a:pt x="0" y="283"/>
                  <a:pt x="49" y="336"/>
                  <a:pt x="111" y="336"/>
                </a:cubicBezTo>
                <a:cubicBezTo>
                  <a:pt x="171" y="336"/>
                  <a:pt x="222" y="283"/>
                  <a:pt x="222" y="216"/>
                </a:cubicBezTo>
                <a:cubicBezTo>
                  <a:pt x="222" y="214"/>
                  <a:pt x="222" y="212"/>
                  <a:pt x="222" y="209"/>
                </a:cubicBezTo>
                <a:cubicBezTo>
                  <a:pt x="236" y="213"/>
                  <a:pt x="249" y="217"/>
                  <a:pt x="263" y="220"/>
                </a:cubicBezTo>
                <a:cubicBezTo>
                  <a:pt x="260" y="210"/>
                  <a:pt x="257" y="199"/>
                  <a:pt x="254" y="188"/>
                </a:cubicBezTo>
                <a:cubicBezTo>
                  <a:pt x="270" y="188"/>
                  <a:pt x="286" y="188"/>
                  <a:pt x="302" y="188"/>
                </a:cubicBezTo>
                <a:cubicBezTo>
                  <a:pt x="295" y="182"/>
                  <a:pt x="288" y="176"/>
                  <a:pt x="282" y="170"/>
                </a:cubicBezTo>
                <a:cubicBezTo>
                  <a:pt x="305" y="153"/>
                  <a:pt x="328" y="135"/>
                  <a:pt x="351" y="117"/>
                </a:cubicBezTo>
                <a:cubicBezTo>
                  <a:pt x="337" y="117"/>
                  <a:pt x="323" y="117"/>
                  <a:pt x="309" y="117"/>
                </a:cubicBezTo>
                <a:cubicBezTo>
                  <a:pt x="330" y="104"/>
                  <a:pt x="352" y="91"/>
                  <a:pt x="374" y="77"/>
                </a:cubicBezTo>
                <a:cubicBezTo>
                  <a:pt x="359" y="77"/>
                  <a:pt x="344" y="77"/>
                  <a:pt x="329" y="77"/>
                </a:cubicBezTo>
                <a:cubicBezTo>
                  <a:pt x="354" y="75"/>
                  <a:pt x="421" y="23"/>
                  <a:pt x="379" y="38"/>
                </a:cubicBezTo>
                <a:cubicBezTo>
                  <a:pt x="337" y="52"/>
                  <a:pt x="309" y="31"/>
                  <a:pt x="275" y="2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8" name=""/>
          <p:cNvSpPr/>
          <p:nvPr/>
        </p:nvSpPr>
        <p:spPr>
          <a:xfrm>
            <a:off x="6336000" y="4925160"/>
            <a:ext cx="181440" cy="91800"/>
          </a:xfrm>
          <a:custGeom>
            <a:avLst/>
            <a:gdLst/>
            <a:ahLst/>
            <a:rect l="0" t="0" r="r" b="b"/>
            <a:pathLst>
              <a:path w="504" h="255">
                <a:moveTo>
                  <a:pt x="197" y="126"/>
                </a:moveTo>
                <a:cubicBezTo>
                  <a:pt x="133" y="114"/>
                  <a:pt x="26" y="138"/>
                  <a:pt x="4" y="89"/>
                </a:cubicBezTo>
                <a:cubicBezTo>
                  <a:pt x="-28" y="20"/>
                  <a:pt x="167" y="-22"/>
                  <a:pt x="217" y="11"/>
                </a:cubicBezTo>
                <a:cubicBezTo>
                  <a:pt x="337" y="84"/>
                  <a:pt x="499" y="-58"/>
                  <a:pt x="504" y="156"/>
                </a:cubicBezTo>
                <a:cubicBezTo>
                  <a:pt x="506" y="209"/>
                  <a:pt x="379" y="364"/>
                  <a:pt x="197" y="12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9" name=""/>
          <p:cNvSpPr/>
          <p:nvPr/>
        </p:nvSpPr>
        <p:spPr>
          <a:xfrm>
            <a:off x="9180000" y="4140000"/>
            <a:ext cx="180000" cy="90000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8820000" y="4500000"/>
            <a:ext cx="900000" cy="270000"/>
          </a:xfrm>
          <a:custGeom>
            <a:avLst/>
            <a:gdLst/>
            <a:ahLst/>
            <a:rect l="l" t="t" r="r" b="b"/>
            <a:pathLst>
              <a:path w="7193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61133" y="21600"/>
                </a:lnTo>
                <a:arcTo wR="39533" hR="10800" stAng="5400000" swAng="5400000"/>
                <a:lnTo>
                  <a:pt x="21600" y="10800"/>
                </a:lnTo>
                <a:arcTo wR="39533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>
            <a:off x="8910000" y="4320000"/>
            <a:ext cx="720000" cy="270000"/>
          </a:xfrm>
          <a:custGeom>
            <a:avLst/>
            <a:gdLst/>
            <a:ahLst/>
            <a:rect l="l" t="t" r="r" b="b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9000360" y="4140000"/>
            <a:ext cx="540000" cy="270000"/>
          </a:xfrm>
          <a:custGeom>
            <a:avLst/>
            <a:gdLst/>
            <a:ahLst/>
            <a:rect l="l" t="t" r="r" b="b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>
            <a:off x="9090000" y="3960000"/>
            <a:ext cx="360000" cy="270000"/>
          </a:xfrm>
          <a:custGeom>
            <a:avLst/>
            <a:gdLst/>
            <a:ahLst/>
            <a:rect l="l" t="t" r="r" b="b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>
            <a:off x="8190360" y="4140000"/>
            <a:ext cx="180000" cy="90000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7920000" y="4410000"/>
            <a:ext cx="720000" cy="270000"/>
          </a:xfrm>
          <a:custGeom>
            <a:avLst/>
            <a:gdLst/>
            <a:ahLst/>
            <a:rect l="l" t="t" r="r" b="b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/>
          <p:nvPr/>
        </p:nvSpPr>
        <p:spPr>
          <a:xfrm>
            <a:off x="8010360" y="4230000"/>
            <a:ext cx="540000" cy="270000"/>
          </a:xfrm>
          <a:custGeom>
            <a:avLst/>
            <a:gdLst/>
            <a:ahLst/>
            <a:rect l="l" t="t" r="r" b="b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/>
          <p:nvPr/>
        </p:nvSpPr>
        <p:spPr>
          <a:xfrm>
            <a:off x="8100000" y="4050000"/>
            <a:ext cx="360000" cy="270000"/>
          </a:xfrm>
          <a:custGeom>
            <a:avLst/>
            <a:gdLst/>
            <a:ahLst/>
            <a:rect l="l" t="t" r="r" b="b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8" name=""/>
          <p:cNvGrpSpPr/>
          <p:nvPr/>
        </p:nvGrpSpPr>
        <p:grpSpPr>
          <a:xfrm>
            <a:off x="8820000" y="3600000"/>
            <a:ext cx="360000" cy="270000"/>
            <a:chOff x="8820000" y="3600000"/>
            <a:chExt cx="360000" cy="270000"/>
          </a:xfrm>
        </p:grpSpPr>
        <p:sp>
          <p:nvSpPr>
            <p:cNvPr id="79" name=""/>
            <p:cNvSpPr/>
            <p:nvPr/>
          </p:nvSpPr>
          <p:spPr>
            <a:xfrm>
              <a:off x="8968680" y="360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0" name=""/>
            <p:cNvSpPr/>
            <p:nvPr/>
          </p:nvSpPr>
          <p:spPr>
            <a:xfrm>
              <a:off x="8820000" y="360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1" name=""/>
            <p:cNvSpPr/>
            <p:nvPr/>
          </p:nvSpPr>
          <p:spPr>
            <a:xfrm>
              <a:off x="9140400" y="371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2" name=""/>
            <p:cNvSpPr/>
            <p:nvPr/>
          </p:nvSpPr>
          <p:spPr>
            <a:xfrm>
              <a:off x="9094680" y="372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3" name=""/>
            <p:cNvSpPr/>
            <p:nvPr/>
          </p:nvSpPr>
          <p:spPr>
            <a:xfrm>
              <a:off x="8844480" y="364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4" name=""/>
            <p:cNvSpPr/>
            <p:nvPr/>
          </p:nvSpPr>
          <p:spPr>
            <a:xfrm>
              <a:off x="8861400" y="369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5" name=""/>
            <p:cNvSpPr/>
            <p:nvPr/>
          </p:nvSpPr>
          <p:spPr>
            <a:xfrm>
              <a:off x="8887320" y="372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6" name=""/>
            <p:cNvSpPr/>
            <p:nvPr/>
          </p:nvSpPr>
          <p:spPr>
            <a:xfrm>
              <a:off x="8919000" y="376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87" name=""/>
          <p:cNvGrpSpPr/>
          <p:nvPr/>
        </p:nvGrpSpPr>
        <p:grpSpPr>
          <a:xfrm>
            <a:off x="8460000" y="3780000"/>
            <a:ext cx="360000" cy="270000"/>
            <a:chOff x="8460000" y="3780000"/>
            <a:chExt cx="360000" cy="270000"/>
          </a:xfrm>
        </p:grpSpPr>
        <p:sp>
          <p:nvSpPr>
            <p:cNvPr id="88" name=""/>
            <p:cNvSpPr/>
            <p:nvPr/>
          </p:nvSpPr>
          <p:spPr>
            <a:xfrm>
              <a:off x="8608680" y="378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9" name=""/>
            <p:cNvSpPr/>
            <p:nvPr/>
          </p:nvSpPr>
          <p:spPr>
            <a:xfrm>
              <a:off x="8460000" y="378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0" name=""/>
            <p:cNvSpPr/>
            <p:nvPr/>
          </p:nvSpPr>
          <p:spPr>
            <a:xfrm>
              <a:off x="8780400" y="389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1" name=""/>
            <p:cNvSpPr/>
            <p:nvPr/>
          </p:nvSpPr>
          <p:spPr>
            <a:xfrm>
              <a:off x="8734680" y="390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2" name=""/>
            <p:cNvSpPr/>
            <p:nvPr/>
          </p:nvSpPr>
          <p:spPr>
            <a:xfrm>
              <a:off x="8484480" y="382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3" name=""/>
            <p:cNvSpPr/>
            <p:nvPr/>
          </p:nvSpPr>
          <p:spPr>
            <a:xfrm>
              <a:off x="8501400" y="387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4" name=""/>
            <p:cNvSpPr/>
            <p:nvPr/>
          </p:nvSpPr>
          <p:spPr>
            <a:xfrm>
              <a:off x="8527320" y="390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5" name=""/>
            <p:cNvSpPr/>
            <p:nvPr/>
          </p:nvSpPr>
          <p:spPr>
            <a:xfrm>
              <a:off x="8559000" y="394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UY" sz="3300" spc="-1" strike="noStrike">
                <a:latin typeface="Arial"/>
              </a:rPr>
              <a:t>Pulse para editar el formato del texto de título</a:t>
            </a:r>
            <a:endParaRPr b="0" lang="es-UY" sz="33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s-UY" sz="1400" spc="-1" strike="noStrike">
                <a:latin typeface="Arial"/>
              </a:defRPr>
            </a:lvl1pPr>
          </a:lstStyle>
          <a:p>
            <a:r>
              <a:rPr b="0" lang="es-UY" sz="1400" spc="-1" strike="noStrike">
                <a:latin typeface="Arial"/>
              </a:rPr>
              <a:t>&lt;fecha/hora&gt;</a:t>
            </a:r>
            <a:endParaRPr b="0" lang="es-UY" sz="14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s-UY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s-UY" sz="1400" spc="-1" strike="noStrike">
                <a:latin typeface="Arial"/>
              </a:rPr>
              <a:t>&lt;pie de página&gt;</a:t>
            </a:r>
            <a:endParaRPr b="0" lang="es-UY" sz="14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s-UY" sz="1400" spc="-1" strike="noStrike">
                <a:latin typeface="Arial"/>
              </a:defRPr>
            </a:lvl1pPr>
          </a:lstStyle>
          <a:p>
            <a:pPr algn="r">
              <a:buNone/>
            </a:pPr>
            <a:fld id="{39EDFD14-4C0F-4655-A820-5150F5B558BD}" type="slidenum">
              <a:rPr b="0" lang="es-UY" sz="1400" spc="-1" strike="noStrike">
                <a:latin typeface="Arial"/>
              </a:rPr>
              <a:t>&lt;número&gt;</a:t>
            </a:fld>
            <a:endParaRPr b="0" lang="es-UY" sz="14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9180360" y="4140000"/>
            <a:ext cx="180000" cy="90000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"/>
          <p:cNvSpPr/>
          <p:nvPr/>
        </p:nvSpPr>
        <p:spPr>
          <a:xfrm>
            <a:off x="8820360" y="4500000"/>
            <a:ext cx="900000" cy="270000"/>
          </a:xfrm>
          <a:custGeom>
            <a:avLst/>
            <a:gdLst/>
            <a:ahLst/>
            <a:rect l="l" t="t" r="r" b="b"/>
            <a:pathLst>
              <a:path w="7193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61133" y="21600"/>
                </a:lnTo>
                <a:arcTo wR="39533" hR="10800" stAng="5400000" swAng="5400000"/>
                <a:lnTo>
                  <a:pt x="21600" y="10800"/>
                </a:lnTo>
                <a:arcTo wR="39533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"/>
          <p:cNvSpPr/>
          <p:nvPr/>
        </p:nvSpPr>
        <p:spPr>
          <a:xfrm>
            <a:off x="8910360" y="4320000"/>
            <a:ext cx="720000" cy="270000"/>
          </a:xfrm>
          <a:custGeom>
            <a:avLst/>
            <a:gdLst/>
            <a:ahLst/>
            <a:rect l="l" t="t" r="r" b="b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"/>
          <p:cNvSpPr/>
          <p:nvPr/>
        </p:nvSpPr>
        <p:spPr>
          <a:xfrm>
            <a:off x="9000720" y="4140000"/>
            <a:ext cx="540000" cy="270000"/>
          </a:xfrm>
          <a:custGeom>
            <a:avLst/>
            <a:gdLst/>
            <a:ahLst/>
            <a:rect l="l" t="t" r="r" b="b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"/>
          <p:cNvSpPr/>
          <p:nvPr/>
        </p:nvSpPr>
        <p:spPr>
          <a:xfrm>
            <a:off x="9090360" y="3960000"/>
            <a:ext cx="360000" cy="270000"/>
          </a:xfrm>
          <a:custGeom>
            <a:avLst/>
            <a:gdLst/>
            <a:ahLst/>
            <a:rect l="l" t="t" r="r" b="b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"/>
          <p:cNvSpPr/>
          <p:nvPr/>
        </p:nvSpPr>
        <p:spPr>
          <a:xfrm>
            <a:off x="8190720" y="4140000"/>
            <a:ext cx="180000" cy="90000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"/>
          <p:cNvSpPr/>
          <p:nvPr/>
        </p:nvSpPr>
        <p:spPr>
          <a:xfrm>
            <a:off x="7920360" y="4410000"/>
            <a:ext cx="720000" cy="270000"/>
          </a:xfrm>
          <a:custGeom>
            <a:avLst/>
            <a:gdLst/>
            <a:ahLst/>
            <a:rect l="l" t="t" r="r" b="b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"/>
          <p:cNvSpPr/>
          <p:nvPr/>
        </p:nvSpPr>
        <p:spPr>
          <a:xfrm>
            <a:off x="8010720" y="4230000"/>
            <a:ext cx="540000" cy="270000"/>
          </a:xfrm>
          <a:custGeom>
            <a:avLst/>
            <a:gdLst/>
            <a:ahLst/>
            <a:rect l="l" t="t" r="r" b="b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"/>
          <p:cNvSpPr/>
          <p:nvPr/>
        </p:nvSpPr>
        <p:spPr>
          <a:xfrm>
            <a:off x="8100360" y="4050000"/>
            <a:ext cx="360000" cy="270000"/>
          </a:xfrm>
          <a:custGeom>
            <a:avLst/>
            <a:gdLst/>
            <a:ahLst/>
            <a:rect l="l" t="t" r="r" b="b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6" name=""/>
          <p:cNvGrpSpPr/>
          <p:nvPr/>
        </p:nvGrpSpPr>
        <p:grpSpPr>
          <a:xfrm>
            <a:off x="8640000" y="3690000"/>
            <a:ext cx="360000" cy="270000"/>
            <a:chOff x="8640000" y="3690000"/>
            <a:chExt cx="360000" cy="270000"/>
          </a:xfrm>
        </p:grpSpPr>
        <p:sp>
          <p:nvSpPr>
            <p:cNvPr id="147" name=""/>
            <p:cNvSpPr/>
            <p:nvPr/>
          </p:nvSpPr>
          <p:spPr>
            <a:xfrm>
              <a:off x="8788680" y="369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8" name=""/>
            <p:cNvSpPr/>
            <p:nvPr/>
          </p:nvSpPr>
          <p:spPr>
            <a:xfrm>
              <a:off x="8640000" y="369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9" name=""/>
            <p:cNvSpPr/>
            <p:nvPr/>
          </p:nvSpPr>
          <p:spPr>
            <a:xfrm>
              <a:off x="8960400" y="380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0" name=""/>
            <p:cNvSpPr/>
            <p:nvPr/>
          </p:nvSpPr>
          <p:spPr>
            <a:xfrm>
              <a:off x="8914680" y="381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1" name=""/>
            <p:cNvSpPr/>
            <p:nvPr/>
          </p:nvSpPr>
          <p:spPr>
            <a:xfrm>
              <a:off x="8664480" y="373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2" name=""/>
            <p:cNvSpPr/>
            <p:nvPr/>
          </p:nvSpPr>
          <p:spPr>
            <a:xfrm>
              <a:off x="8681400" y="378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3" name=""/>
            <p:cNvSpPr/>
            <p:nvPr/>
          </p:nvSpPr>
          <p:spPr>
            <a:xfrm>
              <a:off x="8707320" y="381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4" name=""/>
            <p:cNvSpPr/>
            <p:nvPr/>
          </p:nvSpPr>
          <p:spPr>
            <a:xfrm>
              <a:off x="8739000" y="385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155" name=""/>
          <p:cNvGrpSpPr/>
          <p:nvPr/>
        </p:nvGrpSpPr>
        <p:grpSpPr>
          <a:xfrm>
            <a:off x="9180000" y="3510000"/>
            <a:ext cx="360000" cy="270000"/>
            <a:chOff x="9180000" y="3510000"/>
            <a:chExt cx="360000" cy="270000"/>
          </a:xfrm>
        </p:grpSpPr>
        <p:sp>
          <p:nvSpPr>
            <p:cNvPr id="156" name=""/>
            <p:cNvSpPr/>
            <p:nvPr/>
          </p:nvSpPr>
          <p:spPr>
            <a:xfrm>
              <a:off x="9328680" y="351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7" name=""/>
            <p:cNvSpPr/>
            <p:nvPr/>
          </p:nvSpPr>
          <p:spPr>
            <a:xfrm>
              <a:off x="9180000" y="351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8" name=""/>
            <p:cNvSpPr/>
            <p:nvPr/>
          </p:nvSpPr>
          <p:spPr>
            <a:xfrm>
              <a:off x="9500400" y="362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9" name=""/>
            <p:cNvSpPr/>
            <p:nvPr/>
          </p:nvSpPr>
          <p:spPr>
            <a:xfrm>
              <a:off x="9454680" y="363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0" name=""/>
            <p:cNvSpPr/>
            <p:nvPr/>
          </p:nvSpPr>
          <p:spPr>
            <a:xfrm>
              <a:off x="9204480" y="355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1" name=""/>
            <p:cNvSpPr/>
            <p:nvPr/>
          </p:nvSpPr>
          <p:spPr>
            <a:xfrm>
              <a:off x="9221400" y="360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2" name=""/>
            <p:cNvSpPr/>
            <p:nvPr/>
          </p:nvSpPr>
          <p:spPr>
            <a:xfrm>
              <a:off x="9247320" y="363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3" name=""/>
            <p:cNvSpPr/>
            <p:nvPr/>
          </p:nvSpPr>
          <p:spPr>
            <a:xfrm>
              <a:off x="9279000" y="367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latin typeface="Arial"/>
              </a:rPr>
              <a:t>Pulse para editar el formato de texto del esquema</a:t>
            </a:r>
            <a:endParaRPr b="0" lang="es-UY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UY" sz="2100" spc="-1" strike="noStrike">
                <a:latin typeface="Arial"/>
              </a:rPr>
              <a:t>Segundo nivel del esquema</a:t>
            </a:r>
            <a:endParaRPr b="0" lang="es-UY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pc="-1" strike="noStrike">
                <a:latin typeface="Arial"/>
              </a:rPr>
              <a:t>Tercer nivel del esquema</a:t>
            </a:r>
            <a:endParaRPr b="0" lang="es-UY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UY" sz="1500" spc="-1" strike="noStrike">
                <a:latin typeface="Arial"/>
              </a:rPr>
              <a:t>Cuarto nivel del esquema</a:t>
            </a:r>
            <a:endParaRPr b="0" lang="es-UY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500" spc="-1" strike="noStrike">
                <a:latin typeface="Arial"/>
              </a:rPr>
              <a:t>Quinto nivel del esquema</a:t>
            </a:r>
            <a:endParaRPr b="0" lang="es-UY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500" spc="-1" strike="noStrike">
                <a:latin typeface="Arial"/>
              </a:rPr>
              <a:t>Sexto nivel del esquema</a:t>
            </a:r>
            <a:endParaRPr b="0" lang="es-UY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500" spc="-1" strike="noStrike">
                <a:latin typeface="Arial"/>
              </a:rPr>
              <a:t>Séptimo nivel del esquema</a:t>
            </a:r>
            <a:endParaRPr b="0" lang="es-UY" sz="15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UY" sz="3300" spc="-1" strike="noStrike">
                <a:latin typeface="Arial"/>
              </a:rPr>
              <a:t>Pulse para editar el formato del texto de título</a:t>
            </a:r>
            <a:endParaRPr b="0" lang="es-UY" sz="33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latin typeface="Arial"/>
              </a:rPr>
              <a:t>Pulse para editar el formato de texto del esquema</a:t>
            </a:r>
            <a:endParaRPr b="0" lang="es-UY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UY" sz="2100" spc="-1" strike="noStrike">
                <a:latin typeface="Arial"/>
              </a:rPr>
              <a:t>Segundo nivel del esquema</a:t>
            </a:r>
            <a:endParaRPr b="0" lang="es-UY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pc="-1" strike="noStrike">
                <a:latin typeface="Arial"/>
              </a:rPr>
              <a:t>Tercer nivel del esquema</a:t>
            </a:r>
            <a:endParaRPr b="0" lang="es-UY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UY" sz="1500" spc="-1" strike="noStrike">
                <a:latin typeface="Arial"/>
              </a:rPr>
              <a:t>Cuarto nivel del esquema</a:t>
            </a:r>
            <a:endParaRPr b="0" lang="es-UY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500" spc="-1" strike="noStrike">
                <a:latin typeface="Arial"/>
              </a:rPr>
              <a:t>Quinto nivel del esquema</a:t>
            </a:r>
            <a:endParaRPr b="0" lang="es-UY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500" spc="-1" strike="noStrike">
                <a:latin typeface="Arial"/>
              </a:rPr>
              <a:t>Sexto nivel del esquema</a:t>
            </a:r>
            <a:endParaRPr b="0" lang="es-UY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500" spc="-1" strike="noStrike">
                <a:latin typeface="Arial"/>
              </a:rPr>
              <a:t>Séptimo nivel del esquema</a:t>
            </a:r>
            <a:endParaRPr b="0" lang="es-UY" sz="15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dt" idx="7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s-UY" sz="1400" spc="-1" strike="noStrike">
                <a:latin typeface="Arial"/>
              </a:defRPr>
            </a:lvl1pPr>
          </a:lstStyle>
          <a:p>
            <a:r>
              <a:rPr b="0" lang="es-UY" sz="1400" spc="-1" strike="noStrike">
                <a:latin typeface="Arial"/>
              </a:rPr>
              <a:t>&lt;fecha/hora&gt;</a:t>
            </a:r>
            <a:endParaRPr b="0" lang="es-UY" sz="14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ftr" idx="8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s-UY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s-UY" sz="1400" spc="-1" strike="noStrike">
                <a:latin typeface="Arial"/>
              </a:rPr>
              <a:t>&lt;pie de página&gt;</a:t>
            </a:r>
            <a:endParaRPr b="0" lang="es-UY" sz="14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sldNum" idx="9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s-UY" sz="1400" spc="-1" strike="noStrike">
                <a:latin typeface="Arial"/>
              </a:defRPr>
            </a:lvl1pPr>
          </a:lstStyle>
          <a:p>
            <a:pPr algn="r">
              <a:buNone/>
            </a:pPr>
            <a:fld id="{BC3D23D6-AB7A-4442-9490-029F8BF3FD40}" type="slidenum">
              <a:rPr b="0" lang="es-UY" sz="1400" spc="-1" strike="noStrike">
                <a:latin typeface="Arial"/>
              </a:rPr>
              <a:t>&lt;número&gt;</a:t>
            </a:fld>
            <a:endParaRPr b="0" lang="es-UY" sz="1400" spc="-1" strike="noStrike">
              <a:latin typeface="Arial"/>
            </a:endParaRPr>
          </a:p>
        </p:txBody>
      </p:sp>
      <p:grpSp>
        <p:nvGrpSpPr>
          <p:cNvPr id="207" name=""/>
          <p:cNvGrpSpPr/>
          <p:nvPr/>
        </p:nvGrpSpPr>
        <p:grpSpPr>
          <a:xfrm>
            <a:off x="9000000" y="4766400"/>
            <a:ext cx="497520" cy="397440"/>
            <a:chOff x="9000000" y="4766400"/>
            <a:chExt cx="497520" cy="397440"/>
          </a:xfrm>
        </p:grpSpPr>
        <p:sp>
          <p:nvSpPr>
            <p:cNvPr id="208" name=""/>
            <p:cNvSpPr/>
            <p:nvPr/>
          </p:nvSpPr>
          <p:spPr>
            <a:xfrm>
              <a:off x="9345960" y="4894200"/>
              <a:ext cx="151560" cy="228960"/>
            </a:xfrm>
            <a:custGeom>
              <a:avLst/>
              <a:gdLst/>
              <a:ahLst/>
              <a:rect l="0" t="0" r="r" b="b"/>
              <a:pathLst>
                <a:path w="421" h="636">
                  <a:moveTo>
                    <a:pt x="240" y="544"/>
                  </a:moveTo>
                  <a:cubicBezTo>
                    <a:pt x="360" y="440"/>
                    <a:pt x="432" y="313"/>
                    <a:pt x="420" y="143"/>
                  </a:cubicBezTo>
                  <a:cubicBezTo>
                    <a:pt x="415" y="76"/>
                    <a:pt x="390" y="32"/>
                    <a:pt x="360" y="5"/>
                  </a:cubicBezTo>
                  <a:cubicBezTo>
                    <a:pt x="337" y="-16"/>
                    <a:pt x="196" y="32"/>
                    <a:pt x="196" y="185"/>
                  </a:cubicBezTo>
                  <a:cubicBezTo>
                    <a:pt x="198" y="474"/>
                    <a:pt x="65" y="484"/>
                    <a:pt x="0" y="634"/>
                  </a:cubicBezTo>
                  <a:cubicBezTo>
                    <a:pt x="69" y="645"/>
                    <a:pt x="152" y="622"/>
                    <a:pt x="240" y="5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09" name=""/>
            <p:cNvSpPr/>
            <p:nvPr/>
          </p:nvSpPr>
          <p:spPr>
            <a:xfrm>
              <a:off x="9331920" y="4887360"/>
              <a:ext cx="143640" cy="234000"/>
            </a:xfrm>
            <a:custGeom>
              <a:avLst/>
              <a:gdLst/>
              <a:ahLst/>
              <a:rect l="0" t="0" r="r" b="b"/>
              <a:pathLst>
                <a:path w="399" h="650">
                  <a:moveTo>
                    <a:pt x="399" y="24"/>
                  </a:moveTo>
                  <a:cubicBezTo>
                    <a:pt x="323" y="-55"/>
                    <a:pt x="187" y="77"/>
                    <a:pt x="187" y="197"/>
                  </a:cubicBezTo>
                  <a:cubicBezTo>
                    <a:pt x="187" y="487"/>
                    <a:pt x="67" y="513"/>
                    <a:pt x="0" y="643"/>
                  </a:cubicBezTo>
                  <a:cubicBezTo>
                    <a:pt x="12" y="646"/>
                    <a:pt x="11" y="650"/>
                    <a:pt x="37" y="650"/>
                  </a:cubicBezTo>
                  <a:cubicBezTo>
                    <a:pt x="122" y="582"/>
                    <a:pt x="249" y="453"/>
                    <a:pt x="249" y="231"/>
                  </a:cubicBezTo>
                  <a:cubicBezTo>
                    <a:pt x="249" y="93"/>
                    <a:pt x="318" y="35"/>
                    <a:pt x="399" y="2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0" name=""/>
            <p:cNvSpPr/>
            <p:nvPr/>
          </p:nvSpPr>
          <p:spPr>
            <a:xfrm>
              <a:off x="9331920" y="4883040"/>
              <a:ext cx="135360" cy="235080"/>
            </a:xfrm>
            <a:custGeom>
              <a:avLst/>
              <a:gdLst/>
              <a:ahLst/>
              <a:rect l="0" t="0" r="r" b="b"/>
              <a:pathLst>
                <a:path w="376" h="653">
                  <a:moveTo>
                    <a:pt x="376" y="17"/>
                  </a:moveTo>
                  <a:cubicBezTo>
                    <a:pt x="288" y="-36"/>
                    <a:pt x="159" y="40"/>
                    <a:pt x="159" y="186"/>
                  </a:cubicBezTo>
                  <a:cubicBezTo>
                    <a:pt x="159" y="423"/>
                    <a:pt x="53" y="414"/>
                    <a:pt x="0" y="529"/>
                  </a:cubicBezTo>
                  <a:cubicBezTo>
                    <a:pt x="0" y="570"/>
                    <a:pt x="0" y="612"/>
                    <a:pt x="0" y="653"/>
                  </a:cubicBezTo>
                  <a:cubicBezTo>
                    <a:pt x="37" y="628"/>
                    <a:pt x="212" y="479"/>
                    <a:pt x="212" y="218"/>
                  </a:cubicBezTo>
                  <a:cubicBezTo>
                    <a:pt x="212" y="79"/>
                    <a:pt x="293" y="19"/>
                    <a:pt x="37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1" name=""/>
            <p:cNvSpPr/>
            <p:nvPr/>
          </p:nvSpPr>
          <p:spPr>
            <a:xfrm>
              <a:off x="9000000" y="4921560"/>
              <a:ext cx="230040" cy="214200"/>
            </a:xfrm>
            <a:custGeom>
              <a:avLst/>
              <a:gdLst/>
              <a:ahLst/>
              <a:rect l="0" t="0" r="r" b="b"/>
              <a:pathLst>
                <a:path w="639" h="595">
                  <a:moveTo>
                    <a:pt x="4" y="88"/>
                  </a:moveTo>
                  <a:cubicBezTo>
                    <a:pt x="-28" y="19"/>
                    <a:pt x="140" y="-18"/>
                    <a:pt x="198" y="9"/>
                  </a:cubicBezTo>
                  <a:cubicBezTo>
                    <a:pt x="198" y="48"/>
                    <a:pt x="198" y="86"/>
                    <a:pt x="198" y="125"/>
                  </a:cubicBezTo>
                  <a:cubicBezTo>
                    <a:pt x="133" y="112"/>
                    <a:pt x="27" y="136"/>
                    <a:pt x="4" y="88"/>
                  </a:cubicBezTo>
                  <a:moveTo>
                    <a:pt x="390" y="571"/>
                  </a:moveTo>
                  <a:cubicBezTo>
                    <a:pt x="390" y="537"/>
                    <a:pt x="503" y="469"/>
                    <a:pt x="639" y="469"/>
                  </a:cubicBezTo>
                  <a:cubicBezTo>
                    <a:pt x="639" y="511"/>
                    <a:pt x="639" y="553"/>
                    <a:pt x="639" y="595"/>
                  </a:cubicBezTo>
                  <a:cubicBezTo>
                    <a:pt x="556" y="587"/>
                    <a:pt x="390" y="606"/>
                    <a:pt x="390" y="5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2" name=""/>
            <p:cNvSpPr/>
            <p:nvPr/>
          </p:nvSpPr>
          <p:spPr>
            <a:xfrm>
              <a:off x="9083880" y="4851000"/>
              <a:ext cx="267480" cy="312840"/>
            </a:xfrm>
            <a:custGeom>
              <a:avLst/>
              <a:gdLst/>
              <a:ahLst/>
              <a:rect l="0" t="0" r="r" b="b"/>
              <a:pathLst>
                <a:path w="743" h="869">
                  <a:moveTo>
                    <a:pt x="714" y="335"/>
                  </a:moveTo>
                  <a:cubicBezTo>
                    <a:pt x="675" y="238"/>
                    <a:pt x="571" y="120"/>
                    <a:pt x="419" y="55"/>
                  </a:cubicBezTo>
                  <a:cubicBezTo>
                    <a:pt x="39" y="-111"/>
                    <a:pt x="-99" y="141"/>
                    <a:pt x="74" y="268"/>
                  </a:cubicBezTo>
                  <a:cubicBezTo>
                    <a:pt x="277" y="418"/>
                    <a:pt x="258" y="657"/>
                    <a:pt x="336" y="756"/>
                  </a:cubicBezTo>
                  <a:cubicBezTo>
                    <a:pt x="254" y="777"/>
                    <a:pt x="194" y="821"/>
                    <a:pt x="194" y="846"/>
                  </a:cubicBezTo>
                  <a:cubicBezTo>
                    <a:pt x="194" y="881"/>
                    <a:pt x="359" y="862"/>
                    <a:pt x="442" y="869"/>
                  </a:cubicBezTo>
                  <a:cubicBezTo>
                    <a:pt x="580" y="869"/>
                    <a:pt x="691" y="841"/>
                    <a:pt x="691" y="807"/>
                  </a:cubicBezTo>
                  <a:cubicBezTo>
                    <a:pt x="693" y="781"/>
                    <a:pt x="689" y="765"/>
                    <a:pt x="682" y="751"/>
                  </a:cubicBezTo>
                  <a:cubicBezTo>
                    <a:pt x="749" y="652"/>
                    <a:pt x="763" y="455"/>
                    <a:pt x="714" y="3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3" name=""/>
            <p:cNvSpPr/>
            <p:nvPr/>
          </p:nvSpPr>
          <p:spPr>
            <a:xfrm>
              <a:off x="9187200" y="4956840"/>
              <a:ext cx="100080" cy="183960"/>
            </a:xfrm>
            <a:custGeom>
              <a:avLst/>
              <a:gdLst/>
              <a:ahLst/>
              <a:rect l="0" t="0" r="r" b="b"/>
              <a:pathLst>
                <a:path w="278" h="511">
                  <a:moveTo>
                    <a:pt x="255" y="0"/>
                  </a:moveTo>
                  <a:cubicBezTo>
                    <a:pt x="135" y="10"/>
                    <a:pt x="27" y="120"/>
                    <a:pt x="27" y="257"/>
                  </a:cubicBezTo>
                  <a:cubicBezTo>
                    <a:pt x="29" y="379"/>
                    <a:pt x="105" y="441"/>
                    <a:pt x="80" y="450"/>
                  </a:cubicBezTo>
                  <a:cubicBezTo>
                    <a:pt x="-123" y="522"/>
                    <a:pt x="107" y="469"/>
                    <a:pt x="268" y="510"/>
                  </a:cubicBezTo>
                  <a:cubicBezTo>
                    <a:pt x="319" y="524"/>
                    <a:pt x="160" y="347"/>
                    <a:pt x="160" y="206"/>
                  </a:cubicBezTo>
                  <a:cubicBezTo>
                    <a:pt x="160" y="120"/>
                    <a:pt x="197" y="47"/>
                    <a:pt x="25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4" name=""/>
            <p:cNvSpPr/>
            <p:nvPr/>
          </p:nvSpPr>
          <p:spPr>
            <a:xfrm>
              <a:off x="9186120" y="4839480"/>
              <a:ext cx="180000" cy="281880"/>
            </a:xfrm>
            <a:custGeom>
              <a:avLst/>
              <a:gdLst/>
              <a:ahLst/>
              <a:rect l="0" t="0" r="r" b="b"/>
              <a:pathLst>
                <a:path w="500" h="783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5" name=""/>
            <p:cNvSpPr/>
            <p:nvPr/>
          </p:nvSpPr>
          <p:spPr>
            <a:xfrm>
              <a:off x="9182520" y="4831920"/>
              <a:ext cx="196920" cy="290520"/>
            </a:xfrm>
            <a:custGeom>
              <a:avLst/>
              <a:gdLst/>
              <a:ahLst/>
              <a:rect l="0" t="0" r="r" b="b"/>
              <a:pathLst>
                <a:path w="547" h="807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6" name=""/>
            <p:cNvSpPr/>
            <p:nvPr/>
          </p:nvSpPr>
          <p:spPr>
            <a:xfrm>
              <a:off x="9101880" y="4769640"/>
              <a:ext cx="46800" cy="48960"/>
            </a:xfrm>
            <a:custGeom>
              <a:avLst/>
              <a:gdLst/>
              <a:ahLst/>
              <a:rect l="0" t="0" r="r" b="b"/>
              <a:pathLst>
                <a:path w="130" h="136">
                  <a:moveTo>
                    <a:pt x="1" y="136"/>
                  </a:moveTo>
                  <a:cubicBezTo>
                    <a:pt x="-6" y="64"/>
                    <a:pt x="36" y="45"/>
                    <a:pt x="54" y="0"/>
                  </a:cubicBezTo>
                  <a:cubicBezTo>
                    <a:pt x="79" y="41"/>
                    <a:pt x="123" y="51"/>
                    <a:pt x="130" y="122"/>
                  </a:cubicBezTo>
                  <a:cubicBezTo>
                    <a:pt x="87" y="127"/>
                    <a:pt x="44" y="131"/>
                    <a:pt x="1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7" name=""/>
            <p:cNvSpPr/>
            <p:nvPr/>
          </p:nvSpPr>
          <p:spPr>
            <a:xfrm>
              <a:off x="9030240" y="4766400"/>
              <a:ext cx="162720" cy="192600"/>
            </a:xfrm>
            <a:custGeom>
              <a:avLst/>
              <a:gdLst/>
              <a:ahLst/>
              <a:rect l="0" t="0" r="r" b="b"/>
              <a:pathLst>
                <a:path w="452" h="535">
                  <a:moveTo>
                    <a:pt x="335" y="0"/>
                  </a:moveTo>
                  <a:cubicBezTo>
                    <a:pt x="308" y="41"/>
                    <a:pt x="261" y="50"/>
                    <a:pt x="252" y="122"/>
                  </a:cubicBezTo>
                  <a:cubicBezTo>
                    <a:pt x="128" y="127"/>
                    <a:pt x="-10" y="295"/>
                    <a:pt x="1" y="429"/>
                  </a:cubicBezTo>
                  <a:cubicBezTo>
                    <a:pt x="3" y="466"/>
                    <a:pt x="102" y="535"/>
                    <a:pt x="226" y="535"/>
                  </a:cubicBezTo>
                  <a:cubicBezTo>
                    <a:pt x="351" y="535"/>
                    <a:pt x="452" y="424"/>
                    <a:pt x="452" y="288"/>
                  </a:cubicBezTo>
                  <a:cubicBezTo>
                    <a:pt x="455" y="207"/>
                    <a:pt x="429" y="163"/>
                    <a:pt x="385" y="143"/>
                  </a:cubicBezTo>
                  <a:cubicBezTo>
                    <a:pt x="392" y="71"/>
                    <a:pt x="352" y="48"/>
                    <a:pt x="33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8" name=""/>
            <p:cNvSpPr/>
            <p:nvPr/>
          </p:nvSpPr>
          <p:spPr>
            <a:xfrm>
              <a:off x="9125640" y="4789440"/>
              <a:ext cx="36360" cy="70560"/>
            </a:xfrm>
            <a:custGeom>
              <a:avLst/>
              <a:gdLst/>
              <a:ahLst/>
              <a:rect l="0" t="0" r="r" b="b"/>
              <a:pathLst>
                <a:path w="101" h="196">
                  <a:moveTo>
                    <a:pt x="40" y="194"/>
                  </a:moveTo>
                  <a:cubicBezTo>
                    <a:pt x="13" y="189"/>
                    <a:pt x="-9" y="189"/>
                    <a:pt x="3" y="90"/>
                  </a:cubicBezTo>
                  <a:cubicBezTo>
                    <a:pt x="10" y="37"/>
                    <a:pt x="43" y="30"/>
                    <a:pt x="63" y="0"/>
                  </a:cubicBezTo>
                  <a:cubicBezTo>
                    <a:pt x="76" y="35"/>
                    <a:pt x="104" y="51"/>
                    <a:pt x="100" y="104"/>
                  </a:cubicBezTo>
                  <a:cubicBezTo>
                    <a:pt x="88" y="203"/>
                    <a:pt x="68" y="199"/>
                    <a:pt x="40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9" name=""/>
            <p:cNvSpPr/>
            <p:nvPr/>
          </p:nvSpPr>
          <p:spPr>
            <a:xfrm>
              <a:off x="9067320" y="4848480"/>
              <a:ext cx="48960" cy="45000"/>
            </a:xfrm>
            <a:custGeom>
              <a:avLst/>
              <a:gdLst/>
              <a:ahLst/>
              <a:rect l="0" t="0" r="r" b="b"/>
              <a:pathLst>
                <a:path w="136" h="125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0" name=""/>
            <p:cNvSpPr/>
            <p:nvPr/>
          </p:nvSpPr>
          <p:spPr>
            <a:xfrm>
              <a:off x="9074520" y="4858560"/>
              <a:ext cx="29880" cy="27360"/>
            </a:xfrm>
            <a:custGeom>
              <a:avLst/>
              <a:gdLst/>
              <a:ahLst/>
              <a:rect l="0" t="0" r="r" b="b"/>
              <a:pathLst>
                <a:path w="83" h="76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1" name=""/>
            <p:cNvSpPr/>
            <p:nvPr/>
          </p:nvSpPr>
          <p:spPr>
            <a:xfrm>
              <a:off x="9060480" y="4864320"/>
              <a:ext cx="141480" cy="120960"/>
            </a:xfrm>
            <a:custGeom>
              <a:avLst/>
              <a:gdLst/>
              <a:ahLst/>
              <a:rect l="0" t="0" r="r" b="b"/>
              <a:pathLst>
                <a:path w="393" h="336">
                  <a:moveTo>
                    <a:pt x="275" y="27"/>
                  </a:moveTo>
                  <a:cubicBezTo>
                    <a:pt x="219" y="-43"/>
                    <a:pt x="218" y="43"/>
                    <a:pt x="189" y="50"/>
                  </a:cubicBezTo>
                  <a:cubicBezTo>
                    <a:pt x="198" y="53"/>
                    <a:pt x="206" y="56"/>
                    <a:pt x="215" y="59"/>
                  </a:cubicBezTo>
                  <a:cubicBezTo>
                    <a:pt x="200" y="66"/>
                    <a:pt x="184" y="73"/>
                    <a:pt x="169" y="80"/>
                  </a:cubicBezTo>
                  <a:cubicBezTo>
                    <a:pt x="173" y="84"/>
                    <a:pt x="176" y="88"/>
                    <a:pt x="180" y="91"/>
                  </a:cubicBezTo>
                  <a:cubicBezTo>
                    <a:pt x="172" y="91"/>
                    <a:pt x="165" y="91"/>
                    <a:pt x="157" y="91"/>
                  </a:cubicBezTo>
                  <a:cubicBezTo>
                    <a:pt x="162" y="95"/>
                    <a:pt x="166" y="99"/>
                    <a:pt x="171" y="103"/>
                  </a:cubicBezTo>
                  <a:cubicBezTo>
                    <a:pt x="168" y="106"/>
                    <a:pt x="165" y="108"/>
                    <a:pt x="162" y="110"/>
                  </a:cubicBezTo>
                  <a:cubicBezTo>
                    <a:pt x="146" y="100"/>
                    <a:pt x="129" y="96"/>
                    <a:pt x="111" y="96"/>
                  </a:cubicBezTo>
                  <a:cubicBezTo>
                    <a:pt x="51" y="96"/>
                    <a:pt x="0" y="149"/>
                    <a:pt x="0" y="216"/>
                  </a:cubicBezTo>
                  <a:cubicBezTo>
                    <a:pt x="0" y="283"/>
                    <a:pt x="49" y="336"/>
                    <a:pt x="111" y="336"/>
                  </a:cubicBezTo>
                  <a:cubicBezTo>
                    <a:pt x="171" y="336"/>
                    <a:pt x="222" y="283"/>
                    <a:pt x="222" y="216"/>
                  </a:cubicBezTo>
                  <a:cubicBezTo>
                    <a:pt x="222" y="214"/>
                    <a:pt x="222" y="212"/>
                    <a:pt x="222" y="209"/>
                  </a:cubicBezTo>
                  <a:cubicBezTo>
                    <a:pt x="236" y="213"/>
                    <a:pt x="249" y="217"/>
                    <a:pt x="263" y="220"/>
                  </a:cubicBezTo>
                  <a:cubicBezTo>
                    <a:pt x="260" y="210"/>
                    <a:pt x="257" y="199"/>
                    <a:pt x="254" y="188"/>
                  </a:cubicBezTo>
                  <a:cubicBezTo>
                    <a:pt x="270" y="188"/>
                    <a:pt x="286" y="188"/>
                    <a:pt x="302" y="188"/>
                  </a:cubicBezTo>
                  <a:cubicBezTo>
                    <a:pt x="295" y="182"/>
                    <a:pt x="288" y="176"/>
                    <a:pt x="282" y="170"/>
                  </a:cubicBezTo>
                  <a:cubicBezTo>
                    <a:pt x="305" y="153"/>
                    <a:pt x="328" y="135"/>
                    <a:pt x="351" y="117"/>
                  </a:cubicBezTo>
                  <a:cubicBezTo>
                    <a:pt x="337" y="117"/>
                    <a:pt x="323" y="117"/>
                    <a:pt x="309" y="117"/>
                  </a:cubicBezTo>
                  <a:cubicBezTo>
                    <a:pt x="330" y="104"/>
                    <a:pt x="352" y="91"/>
                    <a:pt x="374" y="77"/>
                  </a:cubicBezTo>
                  <a:cubicBezTo>
                    <a:pt x="359" y="77"/>
                    <a:pt x="344" y="77"/>
                    <a:pt x="329" y="77"/>
                  </a:cubicBezTo>
                  <a:cubicBezTo>
                    <a:pt x="354" y="75"/>
                    <a:pt x="421" y="23"/>
                    <a:pt x="379" y="38"/>
                  </a:cubicBezTo>
                  <a:cubicBezTo>
                    <a:pt x="337" y="52"/>
                    <a:pt x="309" y="31"/>
                    <a:pt x="275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2" name=""/>
            <p:cNvSpPr/>
            <p:nvPr/>
          </p:nvSpPr>
          <p:spPr>
            <a:xfrm>
              <a:off x="9015120" y="4945680"/>
              <a:ext cx="181440" cy="91800"/>
            </a:xfrm>
            <a:custGeom>
              <a:avLst/>
              <a:gdLst/>
              <a:ahLst/>
              <a:rect l="0" t="0" r="r" b="b"/>
              <a:pathLst>
                <a:path w="504" h="255">
                  <a:moveTo>
                    <a:pt x="197" y="126"/>
                  </a:moveTo>
                  <a:cubicBezTo>
                    <a:pt x="133" y="114"/>
                    <a:pt x="26" y="138"/>
                    <a:pt x="4" y="89"/>
                  </a:cubicBezTo>
                  <a:cubicBezTo>
                    <a:pt x="-28" y="20"/>
                    <a:pt x="167" y="-22"/>
                    <a:pt x="217" y="11"/>
                  </a:cubicBezTo>
                  <a:cubicBezTo>
                    <a:pt x="337" y="84"/>
                    <a:pt x="499" y="-58"/>
                    <a:pt x="504" y="156"/>
                  </a:cubicBezTo>
                  <a:cubicBezTo>
                    <a:pt x="506" y="209"/>
                    <a:pt x="379" y="364"/>
                    <a:pt x="197" y="1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223" name=""/>
          <p:cNvGrpSpPr/>
          <p:nvPr/>
        </p:nvGrpSpPr>
        <p:grpSpPr>
          <a:xfrm>
            <a:off x="8190000" y="4770000"/>
            <a:ext cx="450000" cy="540360"/>
            <a:chOff x="8190000" y="4770000"/>
            <a:chExt cx="450000" cy="540360"/>
          </a:xfrm>
        </p:grpSpPr>
        <p:sp>
          <p:nvSpPr>
            <p:cNvPr id="224" name=""/>
            <p:cNvSpPr/>
            <p:nvPr/>
          </p:nvSpPr>
          <p:spPr>
            <a:xfrm>
              <a:off x="8190000" y="5139720"/>
              <a:ext cx="78480" cy="79200"/>
            </a:xfrm>
            <a:custGeom>
              <a:avLst/>
              <a:gdLst/>
              <a:ahLst/>
              <a:rect l="0" t="0" r="r" b="b"/>
              <a:pathLst>
                <a:path w="218" h="220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5" name=""/>
            <p:cNvSpPr/>
            <p:nvPr/>
          </p:nvSpPr>
          <p:spPr>
            <a:xfrm>
              <a:off x="8218440" y="5131080"/>
              <a:ext cx="136440" cy="157320"/>
            </a:xfrm>
            <a:custGeom>
              <a:avLst/>
              <a:gdLst/>
              <a:ahLst/>
              <a:rect l="0" t="0" r="r" b="b"/>
              <a:pathLst>
                <a:path w="379" h="437">
                  <a:moveTo>
                    <a:pt x="22" y="367"/>
                  </a:moveTo>
                  <a:cubicBezTo>
                    <a:pt x="-61" y="85"/>
                    <a:pt x="113" y="122"/>
                    <a:pt x="158" y="0"/>
                  </a:cubicBezTo>
                  <a:cubicBezTo>
                    <a:pt x="223" y="29"/>
                    <a:pt x="288" y="58"/>
                    <a:pt x="352" y="87"/>
                  </a:cubicBezTo>
                  <a:cubicBezTo>
                    <a:pt x="352" y="85"/>
                    <a:pt x="412" y="357"/>
                    <a:pt x="354" y="417"/>
                  </a:cubicBezTo>
                  <a:cubicBezTo>
                    <a:pt x="311" y="462"/>
                    <a:pt x="39" y="424"/>
                    <a:pt x="22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6" name=""/>
            <p:cNvSpPr/>
            <p:nvPr/>
          </p:nvSpPr>
          <p:spPr>
            <a:xfrm>
              <a:off x="8264520" y="5218560"/>
              <a:ext cx="80640" cy="38160"/>
            </a:xfrm>
            <a:custGeom>
              <a:avLst/>
              <a:gdLst/>
              <a:ahLst/>
              <a:rect l="0" t="0" r="r" b="b"/>
              <a:pathLst>
                <a:path w="224" h="106">
                  <a:moveTo>
                    <a:pt x="194" y="52"/>
                  </a:moveTo>
                  <a:cubicBezTo>
                    <a:pt x="178" y="37"/>
                    <a:pt x="158" y="21"/>
                    <a:pt x="136" y="14"/>
                  </a:cubicBezTo>
                  <a:cubicBezTo>
                    <a:pt x="93" y="-4"/>
                    <a:pt x="43" y="-4"/>
                    <a:pt x="0" y="11"/>
                  </a:cubicBezTo>
                  <a:cubicBezTo>
                    <a:pt x="46" y="11"/>
                    <a:pt x="88" y="14"/>
                    <a:pt x="128" y="32"/>
                  </a:cubicBezTo>
                  <a:cubicBezTo>
                    <a:pt x="148" y="38"/>
                    <a:pt x="166" y="49"/>
                    <a:pt x="183" y="61"/>
                  </a:cubicBezTo>
                  <a:cubicBezTo>
                    <a:pt x="196" y="73"/>
                    <a:pt x="213" y="89"/>
                    <a:pt x="224" y="106"/>
                  </a:cubicBezTo>
                  <a:cubicBezTo>
                    <a:pt x="221" y="87"/>
                    <a:pt x="211" y="67"/>
                    <a:pt x="194" y="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7" name=""/>
            <p:cNvSpPr/>
            <p:nvPr/>
          </p:nvSpPr>
          <p:spPr>
            <a:xfrm>
              <a:off x="8328600" y="5118480"/>
              <a:ext cx="115920" cy="191520"/>
            </a:xfrm>
            <a:custGeom>
              <a:avLst/>
              <a:gdLst/>
              <a:ahLst/>
              <a:rect l="0" t="0" r="r" b="b"/>
              <a:pathLst>
                <a:path w="322" h="532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8" name=""/>
            <p:cNvSpPr/>
            <p:nvPr/>
          </p:nvSpPr>
          <p:spPr>
            <a:xfrm>
              <a:off x="8430120" y="5118480"/>
              <a:ext cx="116640" cy="191880"/>
            </a:xfrm>
            <a:custGeom>
              <a:avLst/>
              <a:gdLst/>
              <a:ahLst/>
              <a:rect l="0" t="0" r="r" b="b"/>
              <a:pathLst>
                <a:path w="324" h="533">
                  <a:moveTo>
                    <a:pt x="258" y="500"/>
                  </a:moveTo>
                  <a:cubicBezTo>
                    <a:pt x="324" y="437"/>
                    <a:pt x="321" y="160"/>
                    <a:pt x="324" y="22"/>
                  </a:cubicBezTo>
                  <a:cubicBezTo>
                    <a:pt x="231" y="14"/>
                    <a:pt x="138" y="7"/>
                    <a:pt x="45" y="0"/>
                  </a:cubicBezTo>
                  <a:cubicBezTo>
                    <a:pt x="37" y="167"/>
                    <a:pt x="-34" y="440"/>
                    <a:pt x="21" y="500"/>
                  </a:cubicBezTo>
                  <a:cubicBezTo>
                    <a:pt x="62" y="545"/>
                    <a:pt x="212" y="542"/>
                    <a:pt x="258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9" name=""/>
            <p:cNvSpPr/>
            <p:nvPr/>
          </p:nvSpPr>
          <p:spPr>
            <a:xfrm>
              <a:off x="8433720" y="5220720"/>
              <a:ext cx="7920" cy="77760"/>
            </a:xfrm>
            <a:custGeom>
              <a:avLst/>
              <a:gdLst/>
              <a:ahLst/>
              <a:rect l="0" t="0" r="r" b="b"/>
              <a:pathLst>
                <a:path w="22" h="216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0" name=""/>
            <p:cNvSpPr/>
            <p:nvPr/>
          </p:nvSpPr>
          <p:spPr>
            <a:xfrm>
              <a:off x="8349120" y="5110920"/>
              <a:ext cx="176760" cy="156960"/>
            </a:xfrm>
            <a:custGeom>
              <a:avLst/>
              <a:gdLst/>
              <a:ahLst/>
              <a:rect l="0" t="0" r="r" b="b"/>
              <a:pathLst>
                <a:path w="491" h="436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1" name=""/>
            <p:cNvSpPr/>
            <p:nvPr/>
          </p:nvSpPr>
          <p:spPr>
            <a:xfrm>
              <a:off x="8235720" y="4770000"/>
              <a:ext cx="133200" cy="236880"/>
            </a:xfrm>
            <a:custGeom>
              <a:avLst/>
              <a:gdLst/>
              <a:ahLst/>
              <a:rect l="0" t="0" r="r" b="b"/>
              <a:pathLst>
                <a:path w="370" h="658">
                  <a:moveTo>
                    <a:pt x="337" y="288"/>
                  </a:moveTo>
                  <a:cubicBezTo>
                    <a:pt x="351" y="550"/>
                    <a:pt x="359" y="511"/>
                    <a:pt x="370" y="623"/>
                  </a:cubicBezTo>
                  <a:cubicBezTo>
                    <a:pt x="319" y="635"/>
                    <a:pt x="268" y="646"/>
                    <a:pt x="217" y="658"/>
                  </a:cubicBezTo>
                  <a:cubicBezTo>
                    <a:pt x="154" y="558"/>
                    <a:pt x="225" y="633"/>
                    <a:pt x="29" y="358"/>
                  </a:cubicBezTo>
                  <a:cubicBezTo>
                    <a:pt x="-42" y="255"/>
                    <a:pt x="34" y="15"/>
                    <a:pt x="78" y="0"/>
                  </a:cubicBezTo>
                  <a:cubicBezTo>
                    <a:pt x="106" y="-7"/>
                    <a:pt x="332" y="152"/>
                    <a:pt x="337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2" name=""/>
            <p:cNvSpPr/>
            <p:nvPr/>
          </p:nvSpPr>
          <p:spPr>
            <a:xfrm>
              <a:off x="8261280" y="4817520"/>
              <a:ext cx="96480" cy="187200"/>
            </a:xfrm>
            <a:custGeom>
              <a:avLst/>
              <a:gdLst/>
              <a:ahLst/>
              <a:rect l="0" t="0" r="r" b="b"/>
              <a:pathLst>
                <a:path w="268" h="520">
                  <a:moveTo>
                    <a:pt x="200" y="171"/>
                  </a:moveTo>
                  <a:cubicBezTo>
                    <a:pt x="252" y="426"/>
                    <a:pt x="246" y="389"/>
                    <a:pt x="268" y="499"/>
                  </a:cubicBezTo>
                  <a:cubicBezTo>
                    <a:pt x="235" y="506"/>
                    <a:pt x="201" y="513"/>
                    <a:pt x="167" y="520"/>
                  </a:cubicBezTo>
                  <a:cubicBezTo>
                    <a:pt x="118" y="417"/>
                    <a:pt x="167" y="503"/>
                    <a:pt x="20" y="210"/>
                  </a:cubicBezTo>
                  <a:cubicBezTo>
                    <a:pt x="-19" y="136"/>
                    <a:pt x="4" y="14"/>
                    <a:pt x="44" y="1"/>
                  </a:cubicBezTo>
                  <a:cubicBezTo>
                    <a:pt x="72" y="-7"/>
                    <a:pt x="179" y="66"/>
                    <a:pt x="200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3" name=""/>
            <p:cNvSpPr/>
            <p:nvPr/>
          </p:nvSpPr>
          <p:spPr>
            <a:xfrm>
              <a:off x="8506080" y="4770000"/>
              <a:ext cx="133920" cy="236880"/>
            </a:xfrm>
            <a:custGeom>
              <a:avLst/>
              <a:gdLst/>
              <a:ahLst/>
              <a:rect l="0" t="0" r="r" b="b"/>
              <a:pathLst>
                <a:path w="372" h="658">
                  <a:moveTo>
                    <a:pt x="33" y="288"/>
                  </a:moveTo>
                  <a:cubicBezTo>
                    <a:pt x="20" y="550"/>
                    <a:pt x="11" y="511"/>
                    <a:pt x="0" y="623"/>
                  </a:cubicBezTo>
                  <a:cubicBezTo>
                    <a:pt x="51" y="635"/>
                    <a:pt x="103" y="646"/>
                    <a:pt x="154" y="658"/>
                  </a:cubicBezTo>
                  <a:cubicBezTo>
                    <a:pt x="216" y="558"/>
                    <a:pt x="146" y="633"/>
                    <a:pt x="342" y="358"/>
                  </a:cubicBezTo>
                  <a:cubicBezTo>
                    <a:pt x="415" y="255"/>
                    <a:pt x="337" y="15"/>
                    <a:pt x="292" y="0"/>
                  </a:cubicBezTo>
                  <a:cubicBezTo>
                    <a:pt x="265" y="-7"/>
                    <a:pt x="38" y="152"/>
                    <a:pt x="33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4" name=""/>
            <p:cNvSpPr/>
            <p:nvPr/>
          </p:nvSpPr>
          <p:spPr>
            <a:xfrm>
              <a:off x="8517240" y="4817520"/>
              <a:ext cx="96480" cy="188280"/>
            </a:xfrm>
            <a:custGeom>
              <a:avLst/>
              <a:gdLst/>
              <a:ahLst/>
              <a:rect l="0" t="0" r="r" b="b"/>
              <a:pathLst>
                <a:path w="268" h="523">
                  <a:moveTo>
                    <a:pt x="68" y="171"/>
                  </a:moveTo>
                  <a:cubicBezTo>
                    <a:pt x="15" y="426"/>
                    <a:pt x="23" y="389"/>
                    <a:pt x="0" y="499"/>
                  </a:cubicBezTo>
                  <a:cubicBezTo>
                    <a:pt x="33" y="507"/>
                    <a:pt x="65" y="515"/>
                    <a:pt x="98" y="523"/>
                  </a:cubicBezTo>
                  <a:cubicBezTo>
                    <a:pt x="148" y="420"/>
                    <a:pt x="98" y="505"/>
                    <a:pt x="248" y="213"/>
                  </a:cubicBezTo>
                  <a:cubicBezTo>
                    <a:pt x="286" y="136"/>
                    <a:pt x="267" y="14"/>
                    <a:pt x="223" y="1"/>
                  </a:cubicBezTo>
                  <a:cubicBezTo>
                    <a:pt x="196" y="-7"/>
                    <a:pt x="90" y="66"/>
                    <a:pt x="68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5" name=""/>
            <p:cNvSpPr/>
            <p:nvPr/>
          </p:nvSpPr>
          <p:spPr>
            <a:xfrm>
              <a:off x="8257680" y="4914000"/>
              <a:ext cx="360000" cy="288720"/>
            </a:xfrm>
            <a:custGeom>
              <a:avLst/>
              <a:gdLst/>
              <a:ahLst/>
              <a:rect l="0" t="0" r="r" b="b"/>
              <a:pathLst>
                <a:path w="1000" h="802">
                  <a:moveTo>
                    <a:pt x="500" y="0"/>
                  </a:moveTo>
                  <a:cubicBezTo>
                    <a:pt x="224" y="0"/>
                    <a:pt x="99" y="108"/>
                    <a:pt x="99" y="258"/>
                  </a:cubicBezTo>
                  <a:cubicBezTo>
                    <a:pt x="99" y="383"/>
                    <a:pt x="-108" y="568"/>
                    <a:pt x="77" y="690"/>
                  </a:cubicBezTo>
                  <a:cubicBezTo>
                    <a:pt x="167" y="751"/>
                    <a:pt x="320" y="802"/>
                    <a:pt x="500" y="802"/>
                  </a:cubicBezTo>
                  <a:cubicBezTo>
                    <a:pt x="680" y="802"/>
                    <a:pt x="833" y="751"/>
                    <a:pt x="923" y="690"/>
                  </a:cubicBezTo>
                  <a:cubicBezTo>
                    <a:pt x="1109" y="565"/>
                    <a:pt x="902" y="383"/>
                    <a:pt x="902" y="258"/>
                  </a:cubicBezTo>
                  <a:cubicBezTo>
                    <a:pt x="902" y="108"/>
                    <a:pt x="779" y="0"/>
                    <a:pt x="5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6" name=""/>
            <p:cNvSpPr/>
            <p:nvPr/>
          </p:nvSpPr>
          <p:spPr>
            <a:xfrm>
              <a:off x="8281080" y="4953600"/>
              <a:ext cx="315360" cy="239400"/>
            </a:xfrm>
            <a:custGeom>
              <a:avLst/>
              <a:gdLst/>
              <a:ahLst/>
              <a:rect l="0" t="0" r="r" b="b"/>
              <a:pathLst>
                <a:path w="876" h="665">
                  <a:moveTo>
                    <a:pt x="400" y="22"/>
                  </a:moveTo>
                  <a:cubicBezTo>
                    <a:pt x="424" y="-7"/>
                    <a:pt x="446" y="-7"/>
                    <a:pt x="471" y="22"/>
                  </a:cubicBezTo>
                  <a:cubicBezTo>
                    <a:pt x="528" y="90"/>
                    <a:pt x="619" y="235"/>
                    <a:pt x="624" y="355"/>
                  </a:cubicBezTo>
                  <a:cubicBezTo>
                    <a:pt x="727" y="342"/>
                    <a:pt x="845" y="347"/>
                    <a:pt x="869" y="397"/>
                  </a:cubicBezTo>
                  <a:cubicBezTo>
                    <a:pt x="916" y="497"/>
                    <a:pt x="697" y="665"/>
                    <a:pt x="438" y="665"/>
                  </a:cubicBezTo>
                  <a:cubicBezTo>
                    <a:pt x="176" y="665"/>
                    <a:pt x="-40" y="497"/>
                    <a:pt x="6" y="397"/>
                  </a:cubicBezTo>
                  <a:cubicBezTo>
                    <a:pt x="26" y="347"/>
                    <a:pt x="146" y="342"/>
                    <a:pt x="247" y="355"/>
                  </a:cubicBezTo>
                  <a:cubicBezTo>
                    <a:pt x="252" y="235"/>
                    <a:pt x="342" y="90"/>
                    <a:pt x="400" y="2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7" name=""/>
            <p:cNvSpPr/>
            <p:nvPr/>
          </p:nvSpPr>
          <p:spPr>
            <a:xfrm>
              <a:off x="8363160" y="5124600"/>
              <a:ext cx="148320" cy="49680"/>
            </a:xfrm>
            <a:custGeom>
              <a:avLst/>
              <a:gdLst/>
              <a:ahLst/>
              <a:rect l="0" t="0" r="r" b="b"/>
              <a:pathLst>
                <a:path w="412" h="138">
                  <a:moveTo>
                    <a:pt x="83" y="50"/>
                  </a:moveTo>
                  <a:cubicBezTo>
                    <a:pt x="113" y="53"/>
                    <a:pt x="146" y="45"/>
                    <a:pt x="171" y="30"/>
                  </a:cubicBezTo>
                  <a:cubicBezTo>
                    <a:pt x="184" y="23"/>
                    <a:pt x="196" y="12"/>
                    <a:pt x="206" y="0"/>
                  </a:cubicBezTo>
                  <a:cubicBezTo>
                    <a:pt x="214" y="12"/>
                    <a:pt x="228" y="23"/>
                    <a:pt x="242" y="30"/>
                  </a:cubicBezTo>
                  <a:cubicBezTo>
                    <a:pt x="269" y="45"/>
                    <a:pt x="299" y="53"/>
                    <a:pt x="329" y="50"/>
                  </a:cubicBezTo>
                  <a:cubicBezTo>
                    <a:pt x="359" y="50"/>
                    <a:pt x="390" y="40"/>
                    <a:pt x="411" y="23"/>
                  </a:cubicBezTo>
                  <a:cubicBezTo>
                    <a:pt x="425" y="12"/>
                    <a:pt x="353" y="138"/>
                    <a:pt x="206" y="138"/>
                  </a:cubicBezTo>
                  <a:cubicBezTo>
                    <a:pt x="59" y="138"/>
                    <a:pt x="-12" y="12"/>
                    <a:pt x="2" y="23"/>
                  </a:cubicBezTo>
                  <a:cubicBezTo>
                    <a:pt x="23" y="38"/>
                    <a:pt x="53" y="47"/>
                    <a:pt x="83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8" name=""/>
            <p:cNvSpPr/>
            <p:nvPr/>
          </p:nvSpPr>
          <p:spPr>
            <a:xfrm>
              <a:off x="8310600" y="4988880"/>
              <a:ext cx="87120" cy="95040"/>
            </a:xfrm>
            <a:custGeom>
              <a:avLst/>
              <a:gdLst/>
              <a:ahLst/>
              <a:rect l="0" t="0" r="r" b="b"/>
              <a:pathLst>
                <a:path w="242" h="264">
                  <a:moveTo>
                    <a:pt x="159" y="7"/>
                  </a:moveTo>
                  <a:cubicBezTo>
                    <a:pt x="76" y="-23"/>
                    <a:pt x="22" y="50"/>
                    <a:pt x="8" y="89"/>
                  </a:cubicBezTo>
                  <a:cubicBezTo>
                    <a:pt x="-13" y="149"/>
                    <a:pt x="13" y="217"/>
                    <a:pt x="22" y="232"/>
                  </a:cubicBezTo>
                  <a:cubicBezTo>
                    <a:pt x="28" y="242"/>
                    <a:pt x="88" y="290"/>
                    <a:pt x="221" y="244"/>
                  </a:cubicBezTo>
                  <a:cubicBezTo>
                    <a:pt x="219" y="244"/>
                    <a:pt x="254" y="177"/>
                    <a:pt x="237" y="114"/>
                  </a:cubicBezTo>
                  <a:cubicBezTo>
                    <a:pt x="211" y="78"/>
                    <a:pt x="229" y="32"/>
                    <a:pt x="159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9" name=""/>
            <p:cNvSpPr/>
            <p:nvPr/>
          </p:nvSpPr>
          <p:spPr>
            <a:xfrm>
              <a:off x="8305200" y="4983840"/>
              <a:ext cx="91080" cy="102600"/>
            </a:xfrm>
            <a:custGeom>
              <a:avLst/>
              <a:gdLst/>
              <a:ahLst/>
              <a:rect l="0" t="0" r="r" b="b"/>
              <a:pathLst>
                <a:path w="253" h="285">
                  <a:moveTo>
                    <a:pt x="223" y="46"/>
                  </a:moveTo>
                  <a:cubicBezTo>
                    <a:pt x="213" y="33"/>
                    <a:pt x="201" y="23"/>
                    <a:pt x="188" y="15"/>
                  </a:cubicBezTo>
                  <a:cubicBezTo>
                    <a:pt x="182" y="11"/>
                    <a:pt x="175" y="8"/>
                    <a:pt x="166" y="6"/>
                  </a:cubicBezTo>
                  <a:cubicBezTo>
                    <a:pt x="158" y="3"/>
                    <a:pt x="150" y="1"/>
                    <a:pt x="142" y="1"/>
                  </a:cubicBezTo>
                  <a:cubicBezTo>
                    <a:pt x="109" y="-4"/>
                    <a:pt x="75" y="11"/>
                    <a:pt x="54" y="31"/>
                  </a:cubicBezTo>
                  <a:cubicBezTo>
                    <a:pt x="32" y="50"/>
                    <a:pt x="14" y="78"/>
                    <a:pt x="5" y="108"/>
                  </a:cubicBezTo>
                  <a:cubicBezTo>
                    <a:pt x="-3" y="138"/>
                    <a:pt x="-1" y="170"/>
                    <a:pt x="7" y="201"/>
                  </a:cubicBezTo>
                  <a:cubicBezTo>
                    <a:pt x="10" y="216"/>
                    <a:pt x="16" y="231"/>
                    <a:pt x="24" y="243"/>
                  </a:cubicBezTo>
                  <a:cubicBezTo>
                    <a:pt x="25" y="245"/>
                    <a:pt x="26" y="246"/>
                    <a:pt x="27" y="248"/>
                  </a:cubicBezTo>
                  <a:cubicBezTo>
                    <a:pt x="27" y="250"/>
                    <a:pt x="27" y="253"/>
                    <a:pt x="27" y="255"/>
                  </a:cubicBezTo>
                  <a:cubicBezTo>
                    <a:pt x="28" y="256"/>
                    <a:pt x="28" y="257"/>
                    <a:pt x="29" y="258"/>
                  </a:cubicBezTo>
                  <a:cubicBezTo>
                    <a:pt x="32" y="261"/>
                    <a:pt x="35" y="263"/>
                    <a:pt x="40" y="266"/>
                  </a:cubicBezTo>
                  <a:cubicBezTo>
                    <a:pt x="49" y="271"/>
                    <a:pt x="54" y="273"/>
                    <a:pt x="62" y="275"/>
                  </a:cubicBezTo>
                  <a:cubicBezTo>
                    <a:pt x="92" y="286"/>
                    <a:pt x="122" y="286"/>
                    <a:pt x="152" y="283"/>
                  </a:cubicBezTo>
                  <a:cubicBezTo>
                    <a:pt x="182" y="278"/>
                    <a:pt x="210" y="271"/>
                    <a:pt x="237" y="258"/>
                  </a:cubicBezTo>
                  <a:cubicBezTo>
                    <a:pt x="210" y="263"/>
                    <a:pt x="179" y="271"/>
                    <a:pt x="152" y="271"/>
                  </a:cubicBezTo>
                  <a:cubicBezTo>
                    <a:pt x="125" y="271"/>
                    <a:pt x="95" y="269"/>
                    <a:pt x="70" y="258"/>
                  </a:cubicBezTo>
                  <a:cubicBezTo>
                    <a:pt x="65" y="255"/>
                    <a:pt x="59" y="254"/>
                    <a:pt x="54" y="248"/>
                  </a:cubicBezTo>
                  <a:cubicBezTo>
                    <a:pt x="52" y="246"/>
                    <a:pt x="49" y="246"/>
                    <a:pt x="49" y="243"/>
                  </a:cubicBezTo>
                  <a:cubicBezTo>
                    <a:pt x="48" y="242"/>
                    <a:pt x="47" y="240"/>
                    <a:pt x="46" y="238"/>
                  </a:cubicBezTo>
                  <a:cubicBezTo>
                    <a:pt x="40" y="226"/>
                    <a:pt x="37" y="213"/>
                    <a:pt x="32" y="201"/>
                  </a:cubicBezTo>
                  <a:cubicBezTo>
                    <a:pt x="27" y="173"/>
                    <a:pt x="24" y="146"/>
                    <a:pt x="32" y="120"/>
                  </a:cubicBezTo>
                  <a:cubicBezTo>
                    <a:pt x="37" y="96"/>
                    <a:pt x="54" y="73"/>
                    <a:pt x="73" y="56"/>
                  </a:cubicBezTo>
                  <a:cubicBezTo>
                    <a:pt x="92" y="38"/>
                    <a:pt x="117" y="26"/>
                    <a:pt x="142" y="29"/>
                  </a:cubicBezTo>
                  <a:cubicBezTo>
                    <a:pt x="147" y="29"/>
                    <a:pt x="154" y="28"/>
                    <a:pt x="160" y="31"/>
                  </a:cubicBezTo>
                  <a:cubicBezTo>
                    <a:pt x="166" y="33"/>
                    <a:pt x="175" y="33"/>
                    <a:pt x="180" y="36"/>
                  </a:cubicBezTo>
                  <a:cubicBezTo>
                    <a:pt x="193" y="41"/>
                    <a:pt x="205" y="48"/>
                    <a:pt x="213" y="58"/>
                  </a:cubicBezTo>
                  <a:cubicBezTo>
                    <a:pt x="231" y="73"/>
                    <a:pt x="245" y="99"/>
                    <a:pt x="253" y="128"/>
                  </a:cubicBezTo>
                  <a:cubicBezTo>
                    <a:pt x="253" y="99"/>
                    <a:pt x="243" y="71"/>
                    <a:pt x="223" y="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0" name=""/>
            <p:cNvSpPr/>
            <p:nvPr/>
          </p:nvSpPr>
          <p:spPr>
            <a:xfrm>
              <a:off x="8333280" y="5011200"/>
              <a:ext cx="51120" cy="57600"/>
            </a:xfrm>
            <a:custGeom>
              <a:avLst/>
              <a:gdLst/>
              <a:ahLst/>
              <a:rect l="0" t="0" r="r" b="b"/>
              <a:pathLst>
                <a:path w="142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1" name=""/>
            <p:cNvSpPr/>
            <p:nvPr/>
          </p:nvSpPr>
          <p:spPr>
            <a:xfrm>
              <a:off x="8477640" y="4988880"/>
              <a:ext cx="86760" cy="95040"/>
            </a:xfrm>
            <a:custGeom>
              <a:avLst/>
              <a:gdLst/>
              <a:ahLst/>
              <a:rect l="0" t="0" r="r" b="b"/>
              <a:pathLst>
                <a:path w="241" h="264">
                  <a:moveTo>
                    <a:pt x="83" y="7"/>
                  </a:moveTo>
                  <a:cubicBezTo>
                    <a:pt x="164" y="-23"/>
                    <a:pt x="219" y="50"/>
                    <a:pt x="233" y="89"/>
                  </a:cubicBezTo>
                  <a:cubicBezTo>
                    <a:pt x="255" y="149"/>
                    <a:pt x="227" y="217"/>
                    <a:pt x="219" y="232"/>
                  </a:cubicBezTo>
                  <a:cubicBezTo>
                    <a:pt x="214" y="242"/>
                    <a:pt x="154" y="290"/>
                    <a:pt x="20" y="244"/>
                  </a:cubicBezTo>
                  <a:cubicBezTo>
                    <a:pt x="23" y="244"/>
                    <a:pt x="-10" y="177"/>
                    <a:pt x="3" y="114"/>
                  </a:cubicBezTo>
                  <a:cubicBezTo>
                    <a:pt x="30" y="78"/>
                    <a:pt x="11" y="32"/>
                    <a:pt x="83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2" name=""/>
            <p:cNvSpPr/>
            <p:nvPr/>
          </p:nvSpPr>
          <p:spPr>
            <a:xfrm>
              <a:off x="8478720" y="4984560"/>
              <a:ext cx="91800" cy="101160"/>
            </a:xfrm>
            <a:custGeom>
              <a:avLst/>
              <a:gdLst/>
              <a:ahLst/>
              <a:rect l="0" t="0" r="r" b="b"/>
              <a:pathLst>
                <a:path w="255" h="281">
                  <a:moveTo>
                    <a:pt x="41" y="54"/>
                  </a:moveTo>
                  <a:cubicBezTo>
                    <a:pt x="53" y="43"/>
                    <a:pt x="63" y="36"/>
                    <a:pt x="74" y="31"/>
                  </a:cubicBezTo>
                  <a:cubicBezTo>
                    <a:pt x="79" y="28"/>
                    <a:pt x="88" y="26"/>
                    <a:pt x="93" y="26"/>
                  </a:cubicBezTo>
                  <a:cubicBezTo>
                    <a:pt x="99" y="24"/>
                    <a:pt x="107" y="24"/>
                    <a:pt x="113" y="24"/>
                  </a:cubicBezTo>
                  <a:cubicBezTo>
                    <a:pt x="137" y="24"/>
                    <a:pt x="164" y="34"/>
                    <a:pt x="181" y="51"/>
                  </a:cubicBezTo>
                  <a:cubicBezTo>
                    <a:pt x="199" y="69"/>
                    <a:pt x="216" y="94"/>
                    <a:pt x="222" y="116"/>
                  </a:cubicBezTo>
                  <a:cubicBezTo>
                    <a:pt x="227" y="141"/>
                    <a:pt x="227" y="168"/>
                    <a:pt x="222" y="196"/>
                  </a:cubicBezTo>
                  <a:cubicBezTo>
                    <a:pt x="219" y="209"/>
                    <a:pt x="214" y="224"/>
                    <a:pt x="208" y="233"/>
                  </a:cubicBezTo>
                  <a:cubicBezTo>
                    <a:pt x="207" y="235"/>
                    <a:pt x="206" y="237"/>
                    <a:pt x="205" y="238"/>
                  </a:cubicBezTo>
                  <a:cubicBezTo>
                    <a:pt x="202" y="241"/>
                    <a:pt x="199" y="241"/>
                    <a:pt x="199" y="244"/>
                  </a:cubicBezTo>
                  <a:cubicBezTo>
                    <a:pt x="194" y="246"/>
                    <a:pt x="189" y="251"/>
                    <a:pt x="184" y="253"/>
                  </a:cubicBezTo>
                  <a:cubicBezTo>
                    <a:pt x="159" y="264"/>
                    <a:pt x="131" y="268"/>
                    <a:pt x="101" y="266"/>
                  </a:cubicBezTo>
                  <a:cubicBezTo>
                    <a:pt x="74" y="266"/>
                    <a:pt x="44" y="261"/>
                    <a:pt x="17" y="253"/>
                  </a:cubicBezTo>
                  <a:cubicBezTo>
                    <a:pt x="44" y="266"/>
                    <a:pt x="71" y="274"/>
                    <a:pt x="101" y="279"/>
                  </a:cubicBezTo>
                  <a:cubicBezTo>
                    <a:pt x="131" y="284"/>
                    <a:pt x="161" y="281"/>
                    <a:pt x="192" y="271"/>
                  </a:cubicBezTo>
                  <a:cubicBezTo>
                    <a:pt x="199" y="268"/>
                    <a:pt x="205" y="266"/>
                    <a:pt x="214" y="261"/>
                  </a:cubicBezTo>
                  <a:cubicBezTo>
                    <a:pt x="216" y="259"/>
                    <a:pt x="222" y="256"/>
                    <a:pt x="224" y="253"/>
                  </a:cubicBezTo>
                  <a:cubicBezTo>
                    <a:pt x="225" y="253"/>
                    <a:pt x="226" y="252"/>
                    <a:pt x="227" y="251"/>
                  </a:cubicBezTo>
                  <a:cubicBezTo>
                    <a:pt x="228" y="250"/>
                    <a:pt x="229" y="249"/>
                    <a:pt x="230" y="249"/>
                  </a:cubicBezTo>
                  <a:cubicBezTo>
                    <a:pt x="230" y="248"/>
                    <a:pt x="230" y="247"/>
                    <a:pt x="230" y="246"/>
                  </a:cubicBezTo>
                  <a:cubicBezTo>
                    <a:pt x="231" y="245"/>
                    <a:pt x="232" y="244"/>
                    <a:pt x="232" y="244"/>
                  </a:cubicBezTo>
                  <a:cubicBezTo>
                    <a:pt x="237" y="229"/>
                    <a:pt x="244" y="216"/>
                    <a:pt x="249" y="201"/>
                  </a:cubicBezTo>
                  <a:cubicBezTo>
                    <a:pt x="257" y="171"/>
                    <a:pt x="257" y="141"/>
                    <a:pt x="252" y="109"/>
                  </a:cubicBezTo>
                  <a:cubicBezTo>
                    <a:pt x="244" y="78"/>
                    <a:pt x="224" y="51"/>
                    <a:pt x="202" y="31"/>
                  </a:cubicBezTo>
                  <a:cubicBezTo>
                    <a:pt x="178" y="11"/>
                    <a:pt x="148" y="-4"/>
                    <a:pt x="115" y="1"/>
                  </a:cubicBezTo>
                  <a:cubicBezTo>
                    <a:pt x="107" y="1"/>
                    <a:pt x="99" y="4"/>
                    <a:pt x="91" y="6"/>
                  </a:cubicBezTo>
                  <a:cubicBezTo>
                    <a:pt x="83" y="8"/>
                    <a:pt x="76" y="11"/>
                    <a:pt x="69" y="16"/>
                  </a:cubicBezTo>
                  <a:cubicBezTo>
                    <a:pt x="55" y="24"/>
                    <a:pt x="44" y="34"/>
                    <a:pt x="33" y="46"/>
                  </a:cubicBezTo>
                  <a:cubicBezTo>
                    <a:pt x="14" y="66"/>
                    <a:pt x="3" y="96"/>
                    <a:pt x="0" y="126"/>
                  </a:cubicBezTo>
                  <a:cubicBezTo>
                    <a:pt x="8" y="98"/>
                    <a:pt x="20" y="71"/>
                    <a:pt x="41" y="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3" name=""/>
            <p:cNvSpPr/>
            <p:nvPr/>
          </p:nvSpPr>
          <p:spPr>
            <a:xfrm>
              <a:off x="8491680" y="5011200"/>
              <a:ext cx="50760" cy="57600"/>
            </a:xfrm>
            <a:custGeom>
              <a:avLst/>
              <a:gdLst/>
              <a:ahLst/>
              <a:rect l="0" t="0" r="r" b="b"/>
              <a:pathLst>
                <a:path w="141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4" name=""/>
            <p:cNvSpPr/>
            <p:nvPr/>
          </p:nvSpPr>
          <p:spPr>
            <a:xfrm>
              <a:off x="8412120" y="5113080"/>
              <a:ext cx="52200" cy="39600"/>
            </a:xfrm>
            <a:custGeom>
              <a:avLst/>
              <a:gdLst/>
              <a:ahLst/>
              <a:rect l="0" t="0" r="r" b="b"/>
              <a:pathLst>
                <a:path w="145" h="110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5" name=""/>
            <p:cNvSpPr/>
            <p:nvPr/>
          </p:nvSpPr>
          <p:spPr>
            <a:xfrm>
              <a:off x="8340480" y="5079600"/>
              <a:ext cx="196200" cy="64080"/>
            </a:xfrm>
            <a:custGeom>
              <a:avLst/>
              <a:gdLst/>
              <a:ahLst/>
              <a:rect l="0" t="0" r="r" b="b"/>
              <a:pathLst>
                <a:path w="545" h="178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6" name=""/>
            <p:cNvSpPr/>
            <p:nvPr/>
          </p:nvSpPr>
          <p:spPr>
            <a:xfrm>
              <a:off x="8400960" y="5067720"/>
              <a:ext cx="74880" cy="32760"/>
            </a:xfrm>
            <a:custGeom>
              <a:avLst/>
              <a:gdLst/>
              <a:ahLst/>
              <a:rect l="0" t="0" r="r" b="b"/>
              <a:pathLst>
                <a:path w="208" h="91">
                  <a:moveTo>
                    <a:pt x="104" y="0"/>
                  </a:moveTo>
                  <a:cubicBezTo>
                    <a:pt x="123" y="0"/>
                    <a:pt x="181" y="0"/>
                    <a:pt x="202" y="15"/>
                  </a:cubicBezTo>
                  <a:cubicBezTo>
                    <a:pt x="216" y="26"/>
                    <a:pt x="205" y="50"/>
                    <a:pt x="169" y="73"/>
                  </a:cubicBezTo>
                  <a:cubicBezTo>
                    <a:pt x="145" y="88"/>
                    <a:pt x="123" y="91"/>
                    <a:pt x="107" y="91"/>
                  </a:cubicBezTo>
                  <a:cubicBezTo>
                    <a:pt x="88" y="91"/>
                    <a:pt x="66" y="85"/>
                    <a:pt x="44" y="73"/>
                  </a:cubicBezTo>
                  <a:cubicBezTo>
                    <a:pt x="0" y="50"/>
                    <a:pt x="-7" y="26"/>
                    <a:pt x="6" y="15"/>
                  </a:cubicBezTo>
                  <a:cubicBezTo>
                    <a:pt x="25" y="0"/>
                    <a:pt x="85" y="0"/>
                    <a:pt x="10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UY" sz="3300" spc="-1" strike="noStrike">
                <a:latin typeface="Arial"/>
              </a:rPr>
              <a:t>Pulse para editar el formato del texto de título</a:t>
            </a:r>
            <a:endParaRPr b="0" lang="es-UY" sz="33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latin typeface="Arial"/>
              </a:rPr>
              <a:t>Pulse para editar el formato de texto del esquema</a:t>
            </a:r>
            <a:endParaRPr b="0" lang="es-UY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UY" sz="2100" spc="-1" strike="noStrike">
                <a:latin typeface="Arial"/>
              </a:rPr>
              <a:t>Segundo nivel del esquema</a:t>
            </a:r>
            <a:endParaRPr b="0" lang="es-UY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pc="-1" strike="noStrike">
                <a:latin typeface="Arial"/>
              </a:rPr>
              <a:t>Tercer nivel del esquema</a:t>
            </a:r>
            <a:endParaRPr b="0" lang="es-UY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UY" sz="1500" spc="-1" strike="noStrike">
                <a:latin typeface="Arial"/>
              </a:rPr>
              <a:t>Cuarto nivel del esquema</a:t>
            </a:r>
            <a:endParaRPr b="0" lang="es-UY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500" spc="-1" strike="noStrike">
                <a:latin typeface="Arial"/>
              </a:rPr>
              <a:t>Quinto nivel del esquema</a:t>
            </a:r>
            <a:endParaRPr b="0" lang="es-UY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500" spc="-1" strike="noStrike">
                <a:latin typeface="Arial"/>
              </a:rPr>
              <a:t>Sexto nivel del esquema</a:t>
            </a:r>
            <a:endParaRPr b="0" lang="es-UY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500" spc="-1" strike="noStrike">
                <a:latin typeface="Arial"/>
              </a:rPr>
              <a:t>Séptimo nivel del esquema</a:t>
            </a:r>
            <a:endParaRPr b="0" lang="es-UY" sz="15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s-UY" sz="1400" spc="-1" strike="noStrike">
                <a:latin typeface="Arial"/>
              </a:defRPr>
            </a:lvl1pPr>
          </a:lstStyle>
          <a:p>
            <a:r>
              <a:rPr b="0" lang="es-UY" sz="1400" spc="-1" strike="noStrike">
                <a:latin typeface="Arial"/>
              </a:rPr>
              <a:t>&lt;fecha/hora&gt;</a:t>
            </a:r>
            <a:endParaRPr b="0" lang="es-UY" sz="1400" spc="-1" strike="noStrike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s-UY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s-UY" sz="1400" spc="-1" strike="noStrike">
                <a:latin typeface="Arial"/>
              </a:rPr>
              <a:t>&lt;pie de página&gt;</a:t>
            </a:r>
            <a:endParaRPr b="0" lang="es-UY" sz="1400" spc="-1" strike="noStrike">
              <a:latin typeface="Arial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s-UY" sz="1400" spc="-1" strike="noStrike">
                <a:latin typeface="Arial"/>
              </a:defRPr>
            </a:lvl1pPr>
          </a:lstStyle>
          <a:p>
            <a:pPr algn="r">
              <a:buNone/>
            </a:pPr>
            <a:fld id="{C030E2AA-DDC3-4983-9AA7-A7960A68D5B3}" type="slidenum">
              <a:rPr b="0" lang="es-UY" sz="1400" spc="-1" strike="noStrike">
                <a:latin typeface="Arial"/>
              </a:rPr>
              <a:t>&lt;número&gt;</a:t>
            </a:fld>
            <a:endParaRPr b="0" lang="es-UY" sz="1400" spc="-1" strike="noStrike">
              <a:latin typeface="Arial"/>
            </a:endParaRPr>
          </a:p>
        </p:txBody>
      </p:sp>
      <p:grpSp>
        <p:nvGrpSpPr>
          <p:cNvPr id="289" name=""/>
          <p:cNvGrpSpPr/>
          <p:nvPr/>
        </p:nvGrpSpPr>
        <p:grpSpPr>
          <a:xfrm>
            <a:off x="7560000" y="4590000"/>
            <a:ext cx="540000" cy="720000"/>
            <a:chOff x="7560000" y="4590000"/>
            <a:chExt cx="540000" cy="720000"/>
          </a:xfrm>
        </p:grpSpPr>
        <p:sp>
          <p:nvSpPr>
            <p:cNvPr id="290" name=""/>
            <p:cNvSpPr/>
            <p:nvPr/>
          </p:nvSpPr>
          <p:spPr>
            <a:xfrm>
              <a:off x="7560000" y="5083560"/>
              <a:ext cx="94680" cy="105480"/>
            </a:xfrm>
            <a:custGeom>
              <a:avLst/>
              <a:gdLst/>
              <a:ahLst/>
              <a:rect l="0" t="0" r="r" b="b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1" name=""/>
            <p:cNvSpPr/>
            <p:nvPr/>
          </p:nvSpPr>
          <p:spPr>
            <a:xfrm>
              <a:off x="7594200" y="5071320"/>
              <a:ext cx="163800" cy="209880"/>
            </a:xfrm>
            <a:custGeom>
              <a:avLst/>
              <a:gdLst/>
              <a:ahLst/>
              <a:rect l="0" t="0" r="r" b="b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2" name=""/>
            <p:cNvSpPr/>
            <p:nvPr/>
          </p:nvSpPr>
          <p:spPr>
            <a:xfrm>
              <a:off x="7649640" y="5188320"/>
              <a:ext cx="96840" cy="51120"/>
            </a:xfrm>
            <a:custGeom>
              <a:avLst/>
              <a:gdLst/>
              <a:ahLst/>
              <a:rect l="0" t="0" r="r" b="b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3" name=""/>
            <p:cNvSpPr/>
            <p:nvPr/>
          </p:nvSpPr>
          <p:spPr>
            <a:xfrm>
              <a:off x="7726320" y="5054400"/>
              <a:ext cx="139320" cy="255600"/>
            </a:xfrm>
            <a:custGeom>
              <a:avLst/>
              <a:gdLst/>
              <a:ahLst/>
              <a:rect l="0" t="0" r="r" b="b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4" name=""/>
            <p:cNvSpPr/>
            <p:nvPr/>
          </p:nvSpPr>
          <p:spPr>
            <a:xfrm>
              <a:off x="7848360" y="5054400"/>
              <a:ext cx="139680" cy="255600"/>
            </a:xfrm>
            <a:custGeom>
              <a:avLst/>
              <a:gdLst/>
              <a:ahLst/>
              <a:rect l="0" t="0" r="r" b="b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5" name=""/>
            <p:cNvSpPr/>
            <p:nvPr/>
          </p:nvSpPr>
          <p:spPr>
            <a:xfrm>
              <a:off x="7852320" y="5191200"/>
              <a:ext cx="9720" cy="103320"/>
            </a:xfrm>
            <a:custGeom>
              <a:avLst/>
              <a:gdLst/>
              <a:ahLst/>
              <a:rect l="0" t="0" r="r" b="b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6" name=""/>
            <p:cNvSpPr/>
            <p:nvPr/>
          </p:nvSpPr>
          <p:spPr>
            <a:xfrm>
              <a:off x="7751160" y="5044680"/>
              <a:ext cx="212040" cy="208800"/>
            </a:xfrm>
            <a:custGeom>
              <a:avLst/>
              <a:gdLst/>
              <a:ahLst/>
              <a:rect l="0" t="0" r="r" b="b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7" name=""/>
            <p:cNvSpPr/>
            <p:nvPr/>
          </p:nvSpPr>
          <p:spPr>
            <a:xfrm>
              <a:off x="7614720" y="4590000"/>
              <a:ext cx="159480" cy="315720"/>
            </a:xfrm>
            <a:custGeom>
              <a:avLst/>
              <a:gdLst/>
              <a:ahLst/>
              <a:rect l="0" t="0" r="r" b="b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8" name=""/>
            <p:cNvSpPr/>
            <p:nvPr/>
          </p:nvSpPr>
          <p:spPr>
            <a:xfrm>
              <a:off x="7645680" y="4653360"/>
              <a:ext cx="115920" cy="249840"/>
            </a:xfrm>
            <a:custGeom>
              <a:avLst/>
              <a:gdLst/>
              <a:ahLst/>
              <a:rect l="0" t="0" r="r" b="b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9" name=""/>
            <p:cNvSpPr/>
            <p:nvPr/>
          </p:nvSpPr>
          <p:spPr>
            <a:xfrm>
              <a:off x="7939440" y="4590000"/>
              <a:ext cx="160560" cy="315720"/>
            </a:xfrm>
            <a:custGeom>
              <a:avLst/>
              <a:gdLst/>
              <a:ahLst/>
              <a:rect l="0" t="0" r="r" b="b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0" name=""/>
            <p:cNvSpPr/>
            <p:nvPr/>
          </p:nvSpPr>
          <p:spPr>
            <a:xfrm>
              <a:off x="7952400" y="4653360"/>
              <a:ext cx="116280" cy="250920"/>
            </a:xfrm>
            <a:custGeom>
              <a:avLst/>
              <a:gdLst/>
              <a:ahLst/>
              <a:rect l="0" t="0" r="r" b="b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1" name=""/>
            <p:cNvSpPr/>
            <p:nvPr/>
          </p:nvSpPr>
          <p:spPr>
            <a:xfrm>
              <a:off x="7641000" y="4781880"/>
              <a:ext cx="432000" cy="385200"/>
            </a:xfrm>
            <a:custGeom>
              <a:avLst/>
              <a:gdLst/>
              <a:ahLst/>
              <a:rect l="0" t="0" r="r" b="b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2" name=""/>
            <p:cNvSpPr/>
            <p:nvPr/>
          </p:nvSpPr>
          <p:spPr>
            <a:xfrm>
              <a:off x="7669440" y="4834800"/>
              <a:ext cx="377640" cy="319320"/>
            </a:xfrm>
            <a:custGeom>
              <a:avLst/>
              <a:gdLst/>
              <a:ahLst/>
              <a:rect l="0" t="0" r="r" b="b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3" name=""/>
            <p:cNvSpPr/>
            <p:nvPr/>
          </p:nvSpPr>
          <p:spPr>
            <a:xfrm>
              <a:off x="7768080" y="5062680"/>
              <a:ext cx="178200" cy="65880"/>
            </a:xfrm>
            <a:custGeom>
              <a:avLst/>
              <a:gdLst/>
              <a:ahLst/>
              <a:rect l="0" t="0" r="r" b="b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4" name=""/>
            <p:cNvSpPr/>
            <p:nvPr/>
          </p:nvSpPr>
          <p:spPr>
            <a:xfrm>
              <a:off x="7705080" y="4881960"/>
              <a:ext cx="104760" cy="126720"/>
            </a:xfrm>
            <a:custGeom>
              <a:avLst/>
              <a:gdLst/>
              <a:ahLst/>
              <a:rect l="0" t="0" r="r" b="b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5" name=""/>
            <p:cNvSpPr/>
            <p:nvPr/>
          </p:nvSpPr>
          <p:spPr>
            <a:xfrm>
              <a:off x="7698240" y="4875120"/>
              <a:ext cx="109440" cy="136800"/>
            </a:xfrm>
            <a:custGeom>
              <a:avLst/>
              <a:gdLst/>
              <a:ahLst/>
              <a:rect l="0" t="0" r="r" b="b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6" name=""/>
            <p:cNvSpPr/>
            <p:nvPr/>
          </p:nvSpPr>
          <p:spPr>
            <a:xfrm>
              <a:off x="7732440" y="4911840"/>
              <a:ext cx="61200" cy="76320"/>
            </a:xfrm>
            <a:custGeom>
              <a:avLst/>
              <a:gdLst/>
              <a:ahLst/>
              <a:rect l="0" t="0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7" name=""/>
            <p:cNvSpPr/>
            <p:nvPr/>
          </p:nvSpPr>
          <p:spPr>
            <a:xfrm>
              <a:off x="7905240" y="4881960"/>
              <a:ext cx="103680" cy="126720"/>
            </a:xfrm>
            <a:custGeom>
              <a:avLst/>
              <a:gdLst/>
              <a:ahLst/>
              <a:rect l="0" t="0" r="r" b="b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8" name=""/>
            <p:cNvSpPr/>
            <p:nvPr/>
          </p:nvSpPr>
          <p:spPr>
            <a:xfrm>
              <a:off x="7906680" y="4876200"/>
              <a:ext cx="110160" cy="135000"/>
            </a:xfrm>
            <a:custGeom>
              <a:avLst/>
              <a:gdLst/>
              <a:ahLst/>
              <a:rect l="0" t="0" r="r" b="b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9" name=""/>
            <p:cNvSpPr/>
            <p:nvPr/>
          </p:nvSpPr>
          <p:spPr>
            <a:xfrm>
              <a:off x="7921800" y="4911840"/>
              <a:ext cx="61200" cy="76320"/>
            </a:xfrm>
            <a:custGeom>
              <a:avLst/>
              <a:gdLst/>
              <a:ahLst/>
              <a:rect l="0" t="0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0" name=""/>
            <p:cNvSpPr/>
            <p:nvPr/>
          </p:nvSpPr>
          <p:spPr>
            <a:xfrm>
              <a:off x="7826400" y="5047200"/>
              <a:ext cx="62280" cy="52920"/>
            </a:xfrm>
            <a:custGeom>
              <a:avLst/>
              <a:gdLst/>
              <a:ahLst/>
              <a:rect l="0" t="0" r="r" b="b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1" name=""/>
            <p:cNvSpPr/>
            <p:nvPr/>
          </p:nvSpPr>
          <p:spPr>
            <a:xfrm>
              <a:off x="7740360" y="5002560"/>
              <a:ext cx="235800" cy="85680"/>
            </a:xfrm>
            <a:custGeom>
              <a:avLst/>
              <a:gdLst/>
              <a:ahLst/>
              <a:rect l="0" t="0" r="r" b="b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2" name=""/>
            <p:cNvSpPr/>
            <p:nvPr/>
          </p:nvSpPr>
          <p:spPr>
            <a:xfrm>
              <a:off x="7813440" y="4987080"/>
              <a:ext cx="90000" cy="43200"/>
            </a:xfrm>
            <a:custGeom>
              <a:avLst/>
              <a:gdLst/>
              <a:ahLst/>
              <a:rect l="0" t="0" r="r" b="b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313" name=""/>
          <p:cNvGrpSpPr/>
          <p:nvPr/>
        </p:nvGrpSpPr>
        <p:grpSpPr>
          <a:xfrm>
            <a:off x="9090000" y="4770000"/>
            <a:ext cx="270000" cy="360000"/>
            <a:chOff x="9090000" y="4770000"/>
            <a:chExt cx="270000" cy="360000"/>
          </a:xfrm>
        </p:grpSpPr>
        <p:sp>
          <p:nvSpPr>
            <p:cNvPr id="314" name=""/>
            <p:cNvSpPr/>
            <p:nvPr/>
          </p:nvSpPr>
          <p:spPr>
            <a:xfrm>
              <a:off x="9312840" y="5016600"/>
              <a:ext cx="47160" cy="52560"/>
            </a:xfrm>
            <a:custGeom>
              <a:avLst/>
              <a:gdLst/>
              <a:ahLst/>
              <a:rect l="0" t="0" r="r" b="b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5" name=""/>
            <p:cNvSpPr/>
            <p:nvPr/>
          </p:nvSpPr>
          <p:spPr>
            <a:xfrm>
              <a:off x="9261000" y="5010480"/>
              <a:ext cx="82440" cy="105120"/>
            </a:xfrm>
            <a:custGeom>
              <a:avLst/>
              <a:gdLst/>
              <a:ahLst/>
              <a:rect l="0" t="0" r="r" b="b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6" name=""/>
            <p:cNvSpPr/>
            <p:nvPr/>
          </p:nvSpPr>
          <p:spPr>
            <a:xfrm>
              <a:off x="9266760" y="5069160"/>
              <a:ext cx="48240" cy="25560"/>
            </a:xfrm>
            <a:custGeom>
              <a:avLst/>
              <a:gdLst/>
              <a:ahLst/>
              <a:rect l="0" t="0" r="r" b="b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7" name=""/>
            <p:cNvSpPr/>
            <p:nvPr/>
          </p:nvSpPr>
          <p:spPr>
            <a:xfrm>
              <a:off x="9207360" y="5002200"/>
              <a:ext cx="69480" cy="127800"/>
            </a:xfrm>
            <a:custGeom>
              <a:avLst/>
              <a:gdLst/>
              <a:ahLst/>
              <a:rect l="0" t="0" r="r" b="b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8" name=""/>
            <p:cNvSpPr/>
            <p:nvPr/>
          </p:nvSpPr>
          <p:spPr>
            <a:xfrm>
              <a:off x="9145800" y="5002200"/>
              <a:ext cx="69840" cy="127800"/>
            </a:xfrm>
            <a:custGeom>
              <a:avLst/>
              <a:gdLst/>
              <a:ahLst/>
              <a:rect l="0" t="0" r="r" b="b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9" name=""/>
            <p:cNvSpPr/>
            <p:nvPr/>
          </p:nvSpPr>
          <p:spPr>
            <a:xfrm>
              <a:off x="9208800" y="5070240"/>
              <a:ext cx="5040" cy="51840"/>
            </a:xfrm>
            <a:custGeom>
              <a:avLst/>
              <a:gdLst/>
              <a:ahLst/>
              <a:rect l="0" t="0" r="r" b="b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0" name=""/>
            <p:cNvSpPr/>
            <p:nvPr/>
          </p:nvSpPr>
          <p:spPr>
            <a:xfrm>
              <a:off x="9158400" y="4997520"/>
              <a:ext cx="106200" cy="104040"/>
            </a:xfrm>
            <a:custGeom>
              <a:avLst/>
              <a:gdLst/>
              <a:ahLst/>
              <a:rect l="0" t="0" r="r" b="b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1" name=""/>
            <p:cNvSpPr/>
            <p:nvPr/>
          </p:nvSpPr>
          <p:spPr>
            <a:xfrm>
              <a:off x="9252720" y="4770000"/>
              <a:ext cx="80280" cy="157680"/>
            </a:xfrm>
            <a:custGeom>
              <a:avLst/>
              <a:gdLst/>
              <a:ahLst/>
              <a:rect l="0" t="0" r="r" b="b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2" name=""/>
            <p:cNvSpPr/>
            <p:nvPr/>
          </p:nvSpPr>
          <p:spPr>
            <a:xfrm>
              <a:off x="9259200" y="4801680"/>
              <a:ext cx="57960" cy="124920"/>
            </a:xfrm>
            <a:custGeom>
              <a:avLst/>
              <a:gdLst/>
              <a:ahLst/>
              <a:rect l="0" t="0" r="r" b="b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3" name=""/>
            <p:cNvSpPr/>
            <p:nvPr/>
          </p:nvSpPr>
          <p:spPr>
            <a:xfrm>
              <a:off x="9090000" y="4770000"/>
              <a:ext cx="80280" cy="157680"/>
            </a:xfrm>
            <a:custGeom>
              <a:avLst/>
              <a:gdLst/>
              <a:ahLst/>
              <a:rect l="0" t="0" r="r" b="b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4" name=""/>
            <p:cNvSpPr/>
            <p:nvPr/>
          </p:nvSpPr>
          <p:spPr>
            <a:xfrm>
              <a:off x="9105480" y="4801680"/>
              <a:ext cx="58320" cy="125640"/>
            </a:xfrm>
            <a:custGeom>
              <a:avLst/>
              <a:gdLst/>
              <a:ahLst/>
              <a:rect l="0" t="0" r="r" b="b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5" name=""/>
            <p:cNvSpPr/>
            <p:nvPr/>
          </p:nvSpPr>
          <p:spPr>
            <a:xfrm>
              <a:off x="9103320" y="4866120"/>
              <a:ext cx="216360" cy="192240"/>
            </a:xfrm>
            <a:custGeom>
              <a:avLst/>
              <a:gdLst/>
              <a:ahLst/>
              <a:rect l="0" t="0" r="r" b="b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6" name=""/>
            <p:cNvSpPr/>
            <p:nvPr/>
          </p:nvSpPr>
          <p:spPr>
            <a:xfrm>
              <a:off x="9116280" y="4892400"/>
              <a:ext cx="189000" cy="159480"/>
            </a:xfrm>
            <a:custGeom>
              <a:avLst/>
              <a:gdLst/>
              <a:ahLst/>
              <a:rect l="0" t="0" r="r" b="b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7" name=""/>
            <p:cNvSpPr/>
            <p:nvPr/>
          </p:nvSpPr>
          <p:spPr>
            <a:xfrm>
              <a:off x="9166680" y="5006520"/>
              <a:ext cx="89280" cy="32760"/>
            </a:xfrm>
            <a:custGeom>
              <a:avLst/>
              <a:gdLst/>
              <a:ahLst/>
              <a:rect l="0" t="0" r="r" b="b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8" name=""/>
            <p:cNvSpPr/>
            <p:nvPr/>
          </p:nvSpPr>
          <p:spPr>
            <a:xfrm>
              <a:off x="9235080" y="4915800"/>
              <a:ext cx="52560" cy="63360"/>
            </a:xfrm>
            <a:custGeom>
              <a:avLst/>
              <a:gdLst/>
              <a:ahLst/>
              <a:rect l="0" t="0" r="r" b="b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9" name=""/>
            <p:cNvSpPr/>
            <p:nvPr/>
          </p:nvSpPr>
          <p:spPr>
            <a:xfrm>
              <a:off x="9236160" y="4912920"/>
              <a:ext cx="54720" cy="68040"/>
            </a:xfrm>
            <a:custGeom>
              <a:avLst/>
              <a:gdLst/>
              <a:ahLst/>
              <a:rect l="0" t="0" r="r" b="b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0" name=""/>
            <p:cNvSpPr/>
            <p:nvPr/>
          </p:nvSpPr>
          <p:spPr>
            <a:xfrm>
              <a:off x="9243360" y="4930920"/>
              <a:ext cx="30600" cy="38160"/>
            </a:xfrm>
            <a:custGeom>
              <a:avLst/>
              <a:gdLst/>
              <a:ahLst/>
              <a:rect l="0" t="0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1" name=""/>
            <p:cNvSpPr/>
            <p:nvPr/>
          </p:nvSpPr>
          <p:spPr>
            <a:xfrm>
              <a:off x="9135360" y="4915800"/>
              <a:ext cx="52200" cy="63360"/>
            </a:xfrm>
            <a:custGeom>
              <a:avLst/>
              <a:gdLst/>
              <a:ahLst/>
              <a:rect l="0" t="0" r="r" b="b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2" name=""/>
            <p:cNvSpPr/>
            <p:nvPr/>
          </p:nvSpPr>
          <p:spPr>
            <a:xfrm>
              <a:off x="9131400" y="4913280"/>
              <a:ext cx="55440" cy="67320"/>
            </a:xfrm>
            <a:custGeom>
              <a:avLst/>
              <a:gdLst/>
              <a:ahLst/>
              <a:rect l="0" t="0" r="r" b="b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3" name=""/>
            <p:cNvSpPr/>
            <p:nvPr/>
          </p:nvSpPr>
          <p:spPr>
            <a:xfrm>
              <a:off x="9148320" y="4930920"/>
              <a:ext cx="30600" cy="38160"/>
            </a:xfrm>
            <a:custGeom>
              <a:avLst/>
              <a:gdLst/>
              <a:ahLst/>
              <a:rect l="0" t="0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4" name=""/>
            <p:cNvSpPr/>
            <p:nvPr/>
          </p:nvSpPr>
          <p:spPr>
            <a:xfrm>
              <a:off x="9195480" y="4998600"/>
              <a:ext cx="31320" cy="26280"/>
            </a:xfrm>
            <a:custGeom>
              <a:avLst/>
              <a:gdLst/>
              <a:ahLst/>
              <a:rect l="0" t="0" r="r" b="b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5" name=""/>
            <p:cNvSpPr/>
            <p:nvPr/>
          </p:nvSpPr>
          <p:spPr>
            <a:xfrm>
              <a:off x="9151560" y="4976640"/>
              <a:ext cx="118080" cy="42480"/>
            </a:xfrm>
            <a:custGeom>
              <a:avLst/>
              <a:gdLst/>
              <a:ahLst/>
              <a:rect l="0" t="0" r="r" b="b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6" name=""/>
            <p:cNvSpPr/>
            <p:nvPr/>
          </p:nvSpPr>
          <p:spPr>
            <a:xfrm>
              <a:off x="9188280" y="4968720"/>
              <a:ext cx="45000" cy="21600"/>
            </a:xfrm>
            <a:custGeom>
              <a:avLst/>
              <a:gdLst/>
              <a:ahLst/>
              <a:rect l="0" t="0" r="r" b="b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UY" sz="9600" spc="-1" strike="noStrike">
                <a:latin typeface="Arial"/>
              </a:rPr>
              <a:t>PEP 8</a:t>
            </a:r>
            <a:endParaRPr b="0" lang="es-UY" sz="9600" spc="-1" strike="noStrike">
              <a:latin typeface="Arial"/>
            </a:endParaRPr>
          </a:p>
          <a:p>
            <a:pPr algn="ctr">
              <a:buNone/>
            </a:pPr>
            <a:endParaRPr b="0" lang="es-UY" sz="3200" spc="-1" strike="noStrike">
              <a:latin typeface="Arial"/>
            </a:endParaRPr>
          </a:p>
          <a:p>
            <a:pPr algn="ctr">
              <a:buNone/>
            </a:pPr>
            <a:r>
              <a:rPr b="0" lang="es-UY" sz="3200" spc="-1" strike="noStrike">
                <a:latin typeface="Arial"/>
              </a:rPr>
              <a:t>El código pitónico</a:t>
            </a:r>
            <a:endParaRPr b="0" lang="es-UY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UY" sz="3300" spc="-1" strike="noStrike">
                <a:latin typeface="Arial"/>
              </a:rPr>
              <a:t>Importar paquetes</a:t>
            </a:r>
            <a:endParaRPr b="0" lang="es-UY" sz="3300" spc="-1" strike="noStrike"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latin typeface="Arial"/>
              </a:rPr>
              <a:t>Cada import debe tener su línea:</a:t>
            </a:r>
            <a:br>
              <a:rPr sz="2400"/>
            </a:br>
            <a:r>
              <a:rPr b="0" lang="es-UY" sz="2400" spc="-1" strike="noStrike">
                <a:latin typeface="Arial"/>
              </a:rPr>
              <a:t>import os</a:t>
            </a:r>
            <a:br>
              <a:rPr sz="2400"/>
            </a:br>
            <a:r>
              <a:rPr b="0" lang="es-UY" sz="2400" spc="-1" strike="noStrike">
                <a:latin typeface="Arial"/>
              </a:rPr>
              <a:t>import sys</a:t>
            </a:r>
            <a:br>
              <a:rPr sz="2400"/>
            </a:br>
            <a:r>
              <a:rPr b="0" lang="es-UY" sz="2400" spc="-1" strike="noStrike">
                <a:latin typeface="Arial"/>
              </a:rPr>
              <a:t>NUNCA usar: import os, sys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latin typeface="Arial"/>
              </a:rPr>
              <a:t>Es preferible indicar que usamos de cada librería que importamos:</a:t>
            </a:r>
            <a:br>
              <a:rPr sz="2400"/>
            </a:br>
            <a:r>
              <a:rPr b="0" lang="es-UY" sz="2400" spc="-1" strike="noStrike">
                <a:latin typeface="Arial"/>
              </a:rPr>
              <a:t>from collections import deque, defaultdict</a:t>
            </a:r>
            <a:br>
              <a:rPr sz="2400"/>
            </a:br>
            <a:r>
              <a:rPr b="0" lang="es-UY" sz="2400" spc="-1" strike="noStrike">
                <a:latin typeface="Arial"/>
              </a:rPr>
              <a:t>JAMAS usar: from collections import *</a:t>
            </a:r>
            <a:endParaRPr b="0" lang="es-UY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UY" sz="3300" spc="-1" strike="noStrike">
                <a:latin typeface="Arial"/>
              </a:rPr>
              <a:t>Comentarios</a:t>
            </a:r>
            <a:endParaRPr b="0" lang="es-UY" sz="3300" spc="-1" strike="noStrike"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latin typeface="Arial"/>
              </a:rPr>
              <a:t>Cualquier comentario que contradiga el código es peor que ningún comentario.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latin typeface="Arial"/>
              </a:rPr>
              <a:t>Deben ser frases completas, comenzando por una mayúscula. Si el comentario es corto no hace falta el punto final.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latin typeface="Arial"/>
              </a:rPr>
              <a:t>Es recomendable escribirlos en inglés. (Apegarse a Strunk/White).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latin typeface="Arial"/>
              </a:rPr>
              <a:t>Evitar comentarios poco descriptivos que no aporten nada más allá de lo que ya se ve a simple vista con el código.</a:t>
            </a:r>
            <a:br>
              <a:rPr sz="2400"/>
            </a:br>
            <a:r>
              <a:rPr b="0" lang="es-UY" sz="2400" spc="-1" strike="noStrike">
                <a:latin typeface="Arial"/>
              </a:rPr>
              <a:t>Por ejemplo:</a:t>
            </a:r>
            <a:br>
              <a:rPr sz="2400"/>
            </a:br>
            <a:r>
              <a:rPr b="0" lang="es-UY" sz="2400" spc="-1" strike="noStrike">
                <a:latin typeface="Arial"/>
              </a:rPr>
              <a:t>x = x + 1 # Suma 1 a la variable x ← NO</a:t>
            </a:r>
            <a:br>
              <a:rPr sz="2400"/>
            </a:br>
            <a:r>
              <a:rPr b="0" lang="es-UY" sz="2400" spc="-1" strike="noStrike">
                <a:latin typeface="Arial"/>
              </a:rPr>
              <a:t>x = x + 1 # Compensa un error de medición ← SI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latin typeface="Arial"/>
              </a:rPr>
              <a:t>Para los comentarios docstrings usar la PEP257 como referencia.</a:t>
            </a:r>
            <a:endParaRPr b="0" lang="es-UY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UY" sz="3300" spc="-1" strike="noStrike">
                <a:latin typeface="Arial"/>
              </a:rPr>
              <a:t>Introducción</a:t>
            </a:r>
            <a:endParaRPr b="0" lang="es-UY" sz="3300" spc="-1" strike="noStrike"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27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latin typeface="Arial"/>
              </a:rPr>
              <a:t>Guía de convenciones de estilo.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latin typeface="Arial"/>
              </a:rPr>
              <a:t>Conjunto de recomendaciones para escribir código más legible.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latin typeface="Arial"/>
              </a:rPr>
              <a:t>“</a:t>
            </a:r>
            <a:r>
              <a:rPr b="0" lang="es-UY" sz="2400" spc="-1" strike="noStrike">
                <a:latin typeface="Arial"/>
              </a:rPr>
              <a:t>El código se lee muchas más veces de las que se escribe”, Guido van Rossum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latin typeface="Arial"/>
              </a:rPr>
              <a:t>La librería estándar de Python las requiere y cualquier código o librería de terceros debería emplearlo ya que existe un amplio consenso en la comunidad.</a:t>
            </a:r>
            <a:endParaRPr b="0" lang="es-UY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UY" sz="3300" spc="-1" strike="noStrike">
                <a:latin typeface="Arial"/>
              </a:rPr>
              <a:t>Problemas más frecuentes</a:t>
            </a:r>
            <a:endParaRPr b="0" lang="es-UY" sz="3300" spc="-1" strike="noStrike"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latin typeface="Arial"/>
              </a:rPr>
              <a:t>Nombres de variables, funciones y clases poco explicativos.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latin typeface="Arial"/>
              </a:rPr>
              <a:t>Líneas demasiado largas.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latin typeface="Arial"/>
              </a:rPr>
              <a:t>Código mal comentado.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latin typeface="Arial"/>
              </a:rPr>
              <a:t>Uso incorrecto de espacios y saltos de línea.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latin typeface="Arial"/>
              </a:rPr>
              <a:t>Mala indentación.</a:t>
            </a:r>
            <a:endParaRPr b="0" lang="es-UY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UY" sz="3300" spc="-1" strike="noStrike">
                <a:latin typeface="Arial"/>
              </a:rPr>
              <a:t>Linters y Autoformatters</a:t>
            </a:r>
            <a:endParaRPr b="0" lang="es-UY" sz="3300" spc="-1" strike="noStrike"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latin typeface="Arial"/>
              </a:rPr>
              <a:t>Linters: Advierten de bugs y malas prácticas.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latin typeface="Arial"/>
              </a:rPr>
              <a:t>pycodestyle o flake8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latin typeface="Arial"/>
              </a:rPr>
              <a:t>Autoformatters: Indican donde no se cumplen las normas, y en ciertos casos realiza las correcciones automáticamente.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latin typeface="Arial"/>
              </a:rPr>
              <a:t>autopep8 o black</a:t>
            </a:r>
            <a:endParaRPr b="0" lang="es-UY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UY" sz="3300" spc="-1" strike="noStrike">
                <a:latin typeface="Arial"/>
              </a:rPr>
              <a:t>AUTOPEP8</a:t>
            </a:r>
            <a:endParaRPr b="0" lang="es-UY" sz="3300" spc="-1" strike="noStrike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latin typeface="Arial"/>
              </a:rPr>
              <a:t>pip install autopep8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latin typeface="Arial"/>
              </a:rPr>
              <a:t>Al usarlo intentará corregir los problemas: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latin typeface="Arial"/>
              </a:rPr>
              <a:t>autopep8 script.py -v -i</a:t>
            </a:r>
            <a:endParaRPr b="0" lang="es-UY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UY" sz="3300" spc="-1" strike="noStrike">
                <a:latin typeface="Arial"/>
              </a:rPr>
              <a:t>Organización del código</a:t>
            </a:r>
            <a:endParaRPr b="0" lang="es-UY" sz="3300" spc="-1" strike="noStrike"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latin typeface="Arial"/>
              </a:rPr>
              <a:t>Líneas en blanco: mejoran la legibilidad, pero demasiados puede ser molesto.</a:t>
            </a:r>
            <a:endParaRPr b="0" lang="es-UY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UY" sz="2100" spc="-1" strike="noStrike">
                <a:latin typeface="Arial"/>
              </a:rPr>
              <a:t>Rodear funciones y clases con dos líneas en blanco.</a:t>
            </a:r>
            <a:endParaRPr b="0" lang="es-UY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UY" sz="2100" spc="-1" strike="noStrike">
                <a:latin typeface="Arial"/>
              </a:rPr>
              <a:t>Una línea en blanco entre los métodos de una clase.</a:t>
            </a:r>
            <a:endParaRPr b="0" lang="es-UY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UY" sz="2100" spc="-1" strike="noStrike">
                <a:latin typeface="Arial"/>
              </a:rPr>
              <a:t>Usarlas para agrupar pasos similares (como cuando separamos párrafos, usar sentido común).</a:t>
            </a:r>
            <a:endParaRPr b="0" lang="es-UY" sz="21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latin typeface="Arial"/>
              </a:rPr>
              <a:t>Espacios en blanco: se utilizan con operadores de asignación, lógicos y relacionales; no se utilizan cuando hay funciones con argumentos por defecto, ni con los paréntesis o corchetes, ni antes de una coma. Son muy útiles cuando tenemos varios operadores para separarlos por su orden de prioridad y facilitar la lectura (5**2 + 3*2).</a:t>
            </a:r>
            <a:endParaRPr b="0" lang="es-UY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UY" sz="3300" spc="-1" strike="noStrike">
                <a:latin typeface="Arial"/>
              </a:rPr>
              <a:t>Indentación</a:t>
            </a:r>
            <a:endParaRPr b="0" lang="es-UY" sz="3300" spc="-1" strike="noStrike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latin typeface="Arial"/>
              </a:rPr>
              <a:t>Un bloque indentado se representa usando CUATRO ESPACIOS.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latin typeface="Arial"/>
              </a:rPr>
              <a:t>Se puede utilizar indentación extra para evitar líneas muy largas (cuando hacemos listas o tenemos muchos parámetros, por ejemplo, siempre rompiendo la línea en la coma).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latin typeface="Arial"/>
              </a:rPr>
              <a:t>El tamaño de una línea no debe exceder los 79 caracteres.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latin typeface="Arial"/>
              </a:rPr>
              <a:t>Si tenemos una línea que no es posible romper podemos usar: \</a:t>
            </a:r>
            <a:endParaRPr b="0" lang="es-UY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UY" sz="3300" spc="-1" strike="noStrike">
                <a:latin typeface="Arial"/>
              </a:rPr>
              <a:t>Codificación</a:t>
            </a:r>
            <a:endParaRPr b="0" lang="es-UY" sz="3300" spc="-1" strike="noStrike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latin typeface="Arial"/>
              </a:rPr>
              <a:t>La codificación por defecto para Python 3 es UTF-8 (para python 2 era ASCII).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latin typeface="Arial"/>
              </a:rPr>
              <a:t>Si vamos a utilizar caracteres que no pertenezcan a esta codificación (por ejemplo tildes) debemos especificar la codificación.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latin typeface="Arial"/>
              </a:rPr>
              <a:t>Para esto basta con agregar el comentario: </a:t>
            </a:r>
            <a:br>
              <a:rPr sz="2400"/>
            </a:br>
            <a:r>
              <a:rPr b="0" lang="es-UY" sz="2400" spc="-1" strike="noStrike">
                <a:latin typeface="Arial"/>
              </a:rPr>
              <a:t># -*- coding: latin-1 -*-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latin typeface="Arial"/>
              </a:rPr>
              <a:t>Buenas prácticas relacionadas: todos los identificadores deben usar ASCII (las excepciones son los test para código no ASCII y los nombres de los autores) y también deberán usar inglés en la medida de los posible (salvo abreviaciones).</a:t>
            </a:r>
            <a:endParaRPr b="0" lang="es-UY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UY" sz="3300" spc="-1" strike="noStrike">
                <a:latin typeface="Arial"/>
              </a:rPr>
              <a:t>Nombrar elementos</a:t>
            </a:r>
            <a:endParaRPr b="0" lang="es-UY" sz="3300" spc="-1" strike="noStrike"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latin typeface="Arial"/>
              </a:rPr>
              <a:t>No usar palabras reservadas (si es necesario para una clase, por ejemplo class, usar _class).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latin typeface="Arial"/>
              </a:rPr>
              <a:t>Evitar usar caracteres únicos que puedan confindirse (como l con la I, o la O con el 0).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latin typeface="Arial"/>
              </a:rPr>
              <a:t>Para especificar uso interno se usa _variable, se puede usar __variable para hacer privadas determinadas variables o métodos.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latin typeface="Arial"/>
              </a:rPr>
              <a:t>Para métodos mágicos usar __nombre__ (no son nombres que debemos crear, sino reutilizar los que nos da Python).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latin typeface="Arial"/>
              </a:rPr>
              <a:t>Usar snake_case para variables, métodos, funciones y módulos en minúsculas, en mayúsculas para constantes. 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latin typeface="Arial"/>
              </a:rPr>
              <a:t>Usar CamelCase para los nombres de clases.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latin typeface="Arial"/>
              </a:rPr>
              <a:t>Usar minúsculas sin separaciones para paquetes.</a:t>
            </a:r>
            <a:endParaRPr b="0" lang="es-UY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2023-04-14T13:31:59Z</dcterms:created>
  <dc:creator/>
  <dc:description/>
  <dc:language>es-UY</dc:language>
  <cp:lastModifiedBy/>
  <dcterms:modified xsi:type="dcterms:W3CDTF">2023-04-14T18:05:57Z</dcterms:modified>
  <cp:revision>3</cp:revision>
  <dc:subject/>
  <dc:title>Forestbird</dc:title>
</cp:coreProperties>
</file>