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52B9C7-5547-4C2C-9F0C-7C0C7B7A3F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33E06F-064D-4C13-96D0-EE5012FDCF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25AA75-9C84-4EF7-9FB8-87E1179FF3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18EA2C-E7E7-4725-A62D-6286BB9F2E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E8B946-4382-496B-A99D-6662D81470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7BB03A-0941-4089-8BAD-EE1ADD1BC9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1B50FD-0BC6-454C-84EA-8474FFBAF9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F27567-C13C-4DD0-B48C-199E54998A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C72128-5094-45BF-B46B-881BC176AF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C7F2B7-AAF9-487D-A260-0AF4F57BB8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1B6976-E59F-4AF3-9994-7C37FE378C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0D9841-D37E-4314-8B40-A2FEEF3B18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A1E261-8243-455D-9550-CB38E2E8C8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FAD707-922C-4482-B56D-46D96C679F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F867E2-54A5-448B-9083-FCEE340825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1CCBC0-DF0F-4668-9FA7-6AF57D0868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D96D04-E39E-4BAF-A0D0-604DF39AD8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F9EAE43-44BD-4B9A-98B9-70A6F76AB4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811FE3C-5013-405D-8689-B968D1D36C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9423A6-E2F6-4732-A7E3-8438862FFB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C630A9E-161B-4564-A51C-2187E4A356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00718B3-236E-400B-874A-EB094FBC7E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C631AA-44A3-4B89-90B4-F9DC151AA3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1D7710-01DB-4068-B333-5BED7CD325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4D0579-268C-4C74-94A6-1873DC338B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6234B1-E100-4087-BC0C-4BA35B0FBE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B1ADAC-A89E-4ADE-8C32-B5E4E8BFD7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FBFB617-1FDE-410B-9B9F-818E40207F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D4A327-C375-44C2-A1A4-0377BE45B10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A314AA9-0FD9-4204-87B7-31A78FC163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8D607D9-45FE-43B6-BD81-3A6C050DA1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0BE46F6-9C04-439A-8AE7-977D6F867D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3AF96BC-6A2F-49D8-8773-71284F4D86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E6DB28-DDEB-4A0C-8EC3-BA87556F58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6656704-AF92-4D5F-9039-B56D60082B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093DDD0-15D4-4F3C-A25D-4F3CD521A8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4BC29E6-3104-4B71-8870-D484167CA6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24D311E-34BE-4D94-B735-7BA31C1F3E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8104839-11A0-4CCC-8CCD-4489EA8487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FE5D39-98C2-4720-A0A8-5FCE9BC517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A57CCEE-7735-4827-9B4B-06A96512EE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3996531-5F98-4822-BE49-B573D71A6D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DCC12DF-ECE2-445A-AFC1-A9E1DD48D5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78147D-56E9-48B6-BE6F-167C314A84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1CA61E-BBB8-41D8-B598-B5B50DAFB3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5FF1E8-266B-4F69-B30B-C3D71C20C2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B44238-988D-47F9-9233-67FDD2F980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5AE7A0-0BBA-41B1-B2FE-DF13975F6C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6C9EDE2-B5D1-4077-98AE-EE463AF6CD23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rect l="0" t="0" r="r" b="b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3048480" y="5151600"/>
              <a:ext cx="153720" cy="193680"/>
            </a:xfrm>
            <a:custGeom>
              <a:avLst/>
              <a:gdLst/>
              <a:ahLst/>
              <a:rect l="0" t="0" r="r" b="b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059280" y="5259600"/>
              <a:ext cx="91080" cy="47160"/>
            </a:xfrm>
            <a:custGeom>
              <a:avLst/>
              <a:gdLst/>
              <a:ahLst/>
              <a:rect l="0" t="0" r="r" b="b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160" bIns="21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294768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283284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rect l="0" t="0" r="r" b="b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rect l="0" t="0" r="r" b="b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3033000" y="4707720"/>
              <a:ext cx="150120" cy="291240"/>
            </a:xfrm>
            <a:custGeom>
              <a:avLst/>
              <a:gdLst/>
              <a:ahLst/>
              <a:rect l="0" t="0" r="r" b="b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3044880" y="4766040"/>
              <a:ext cx="109080" cy="230400"/>
            </a:xfrm>
            <a:custGeom>
              <a:avLst/>
              <a:gdLst/>
              <a:ahLst/>
              <a:rect l="0" t="0" r="r" b="b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2727360" y="4707720"/>
              <a:ext cx="150840" cy="291240"/>
            </a:xfrm>
            <a:custGeom>
              <a:avLst/>
              <a:gdLst/>
              <a:ahLst/>
              <a:rect l="0" t="0" r="r" b="b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2756880" y="4766040"/>
              <a:ext cx="109080" cy="231480"/>
            </a:xfrm>
            <a:custGeom>
              <a:avLst/>
              <a:gdLst/>
              <a:ahLst/>
              <a:rect l="0" t="0" r="r" b="b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2752560" y="4884840"/>
              <a:ext cx="405720" cy="355680"/>
            </a:xfrm>
            <a:custGeom>
              <a:avLst/>
              <a:gdLst/>
              <a:ahLst/>
              <a:rect l="0" t="0" r="r" b="b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2777040" y="4933440"/>
              <a:ext cx="354600" cy="294480"/>
            </a:xfrm>
            <a:custGeom>
              <a:avLst/>
              <a:gdLst/>
              <a:ahLst/>
              <a:rect l="0" t="0" r="r" b="b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2871720" y="5143680"/>
              <a:ext cx="167760" cy="60840"/>
            </a:xfrm>
            <a:custGeom>
              <a:avLst/>
              <a:gdLst/>
              <a:ahLst/>
              <a:rect l="0" t="0" r="r" b="b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5840" bIns="15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3000240" y="4977000"/>
              <a:ext cx="98280" cy="117000"/>
            </a:xfrm>
            <a:custGeom>
              <a:avLst/>
              <a:gdLst/>
              <a:ahLst/>
              <a:rect l="0" t="0" r="r" b="b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"/>
            <p:cNvSpPr/>
            <p:nvPr/>
          </p:nvSpPr>
          <p:spPr>
            <a:xfrm>
              <a:off x="3001680" y="4970520"/>
              <a:ext cx="102960" cy="126360"/>
            </a:xfrm>
            <a:custGeom>
              <a:avLst/>
              <a:gdLst/>
              <a:ahLst/>
              <a:rect l="0" t="0" r="r" b="b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2812680" y="4977000"/>
              <a:ext cx="97200" cy="117000"/>
            </a:xfrm>
            <a:custGeom>
              <a:avLst/>
              <a:gdLst/>
              <a:ahLst/>
              <a:rect l="0" t="0" r="r" b="b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2805840" y="4971600"/>
              <a:ext cx="103320" cy="124560"/>
            </a:xfrm>
            <a:custGeom>
              <a:avLst/>
              <a:gdLst/>
              <a:ahLst/>
              <a:rect l="0" t="0" r="r" b="b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rect l="0" t="0" r="r" b="b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960" bIns="39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2843640" y="5088240"/>
              <a:ext cx="221760" cy="79200"/>
            </a:xfrm>
            <a:custGeom>
              <a:avLst/>
              <a:gdLst/>
              <a:ahLst/>
              <a:rect l="0" t="0" r="r" b="b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4200" bIns="342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2912040" y="5073840"/>
              <a:ext cx="84600" cy="39960"/>
            </a:xfrm>
            <a:custGeom>
              <a:avLst/>
              <a:gdLst/>
              <a:ahLst/>
              <a:rect l="0" t="0" r="r" b="b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040" bIns="-50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rect l="0" t="0" r="r" b="b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600" bIns="36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1329120" y="5040720"/>
              <a:ext cx="76680" cy="96840"/>
            </a:xfrm>
            <a:custGeom>
              <a:avLst/>
              <a:gdLst/>
              <a:ahLst/>
              <a:rect l="0" t="0" r="r" b="b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1355400" y="5095080"/>
              <a:ext cx="45360" cy="23400"/>
            </a:xfrm>
            <a:custGeom>
              <a:avLst/>
              <a:gdLst/>
              <a:ahLst/>
              <a:rect l="0" t="0" r="r" b="b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1600" bIns="-216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1391400" y="5033160"/>
              <a:ext cx="65160" cy="118080"/>
            </a:xfrm>
            <a:custGeom>
              <a:avLst/>
              <a:gdLst/>
              <a:ahLst/>
              <a:rect l="0" t="0" r="r" b="b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1448280" y="5033160"/>
              <a:ext cx="65520" cy="118080"/>
            </a:xfrm>
            <a:custGeom>
              <a:avLst/>
              <a:gdLst/>
              <a:ahLst/>
              <a:rect l="0" t="0" r="r" b="b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rect l="0" t="0" r="r" b="b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880" bIns="28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rect l="0" t="0" r="r" b="b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33848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1353240" y="4848480"/>
              <a:ext cx="54360" cy="115200"/>
            </a:xfrm>
            <a:custGeom>
              <a:avLst/>
              <a:gdLst/>
              <a:ahLst/>
              <a:rect l="0" t="0" r="r" b="b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49112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1497240" y="4848480"/>
              <a:ext cx="54720" cy="115920"/>
            </a:xfrm>
            <a:custGeom>
              <a:avLst/>
              <a:gdLst/>
              <a:ahLst/>
              <a:rect l="0" t="0" r="r" b="b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1351080" y="4907880"/>
              <a:ext cx="202680" cy="177480"/>
            </a:xfrm>
            <a:custGeom>
              <a:avLst/>
              <a:gdLst/>
              <a:ahLst/>
              <a:rect l="0" t="0" r="r" b="b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1364400" y="4932000"/>
              <a:ext cx="177120" cy="147240"/>
            </a:xfrm>
            <a:custGeom>
              <a:avLst/>
              <a:gdLst/>
              <a:ahLst/>
              <a:rect l="0" t="0" r="r" b="b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1410840" y="5037120"/>
              <a:ext cx="83880" cy="30240"/>
            </a:xfrm>
            <a:custGeom>
              <a:avLst/>
              <a:gdLst/>
              <a:ahLst/>
              <a:rect l="0" t="0" r="r" b="b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4760" bIns="-147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13813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3320" bIns="133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1378080" y="4950720"/>
              <a:ext cx="51480" cy="62640"/>
            </a:xfrm>
            <a:custGeom>
              <a:avLst/>
              <a:gdLst/>
              <a:ahLst/>
              <a:rect l="0" t="0" r="r" b="b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7640" bIns="176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9720" bIns="-97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14749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3320" bIns="133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1475640" y="4951080"/>
              <a:ext cx="51840" cy="61920"/>
            </a:xfrm>
            <a:custGeom>
              <a:avLst/>
              <a:gdLst/>
              <a:ahLst/>
              <a:rect l="0" t="0" r="r" b="b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6920" bIns="169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9720" bIns="-97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rect l="0" t="0" r="r" b="b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0880" bIns="-208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1397880" y="5009400"/>
              <a:ext cx="110880" cy="39240"/>
            </a:xfrm>
            <a:custGeom>
              <a:avLst/>
              <a:gdLst/>
              <a:ahLst/>
              <a:rect l="0" t="0" r="r" b="b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760" bIns="-57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1432080" y="5002200"/>
              <a:ext cx="42120" cy="19800"/>
            </a:xfrm>
            <a:custGeom>
              <a:avLst/>
              <a:gdLst/>
              <a:ahLst/>
              <a:rect l="0" t="0" r="r" b="b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5200" bIns="-252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" name=""/>
          <p:cNvSpPr/>
          <p:nvPr/>
        </p:nvSpPr>
        <p:spPr>
          <a:xfrm>
            <a:off x="6666840" y="4873680"/>
            <a:ext cx="151560" cy="228960"/>
          </a:xfrm>
          <a:custGeom>
            <a:avLst/>
            <a:gdLst/>
            <a:ahLst/>
            <a:rect l="0" t="0" r="r" b="b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6652800" y="4866840"/>
            <a:ext cx="143640" cy="234000"/>
          </a:xfrm>
          <a:custGeom>
            <a:avLst/>
            <a:gdLst/>
            <a:ahLst/>
            <a:rect l="0" t="0" r="r" b="b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6652800" y="4862520"/>
            <a:ext cx="135360" cy="235080"/>
          </a:xfrm>
          <a:custGeom>
            <a:avLst/>
            <a:gdLst/>
            <a:ahLst/>
            <a:rect l="0" t="0" r="r" b="b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6320880" y="4901040"/>
            <a:ext cx="230040" cy="214200"/>
          </a:xfrm>
          <a:custGeom>
            <a:avLst/>
            <a:gdLst/>
            <a:ahLst/>
            <a:rect l="0" t="0" r="r" b="b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6404760" y="4830480"/>
            <a:ext cx="267480" cy="312840"/>
          </a:xfrm>
          <a:custGeom>
            <a:avLst/>
            <a:gdLst/>
            <a:ahLst/>
            <a:rect l="0" t="0" r="r" b="b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6508080" y="4936320"/>
            <a:ext cx="100080" cy="183960"/>
          </a:xfrm>
          <a:custGeom>
            <a:avLst/>
            <a:gdLst/>
            <a:ahLst/>
            <a:rect l="0" t="0" r="r" b="b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6507000" y="4818960"/>
            <a:ext cx="180000" cy="281880"/>
          </a:xfrm>
          <a:custGeom>
            <a:avLst/>
            <a:gdLst/>
            <a:ahLst/>
            <a:rect l="0" t="0" r="r" b="b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503400" y="4811400"/>
            <a:ext cx="196920" cy="290520"/>
          </a:xfrm>
          <a:custGeom>
            <a:avLst/>
            <a:gdLst/>
            <a:ahLst/>
            <a:rect l="0" t="0" r="r" b="b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422760" y="4749120"/>
            <a:ext cx="46800" cy="48960"/>
          </a:xfrm>
          <a:custGeom>
            <a:avLst/>
            <a:gdLst/>
            <a:ahLst/>
            <a:rect l="0" t="0" r="r" b="b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3960" bIns="396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6351120" y="4745880"/>
            <a:ext cx="162720" cy="192600"/>
          </a:xfrm>
          <a:custGeom>
            <a:avLst/>
            <a:gdLst/>
            <a:ahLst/>
            <a:rect l="0" t="0" r="r" b="b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446520" y="4768920"/>
            <a:ext cx="36360" cy="70560"/>
          </a:xfrm>
          <a:custGeom>
            <a:avLst/>
            <a:gdLst/>
            <a:ahLst/>
            <a:rect l="0" t="0" r="r" b="b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25560" bIns="2556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rect l="0" t="0" r="r" b="b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0" bIns="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rect l="0" t="0" r="r" b="b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-17640" bIns="-1764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6381360" y="4843800"/>
            <a:ext cx="141480" cy="120960"/>
          </a:xfrm>
          <a:custGeom>
            <a:avLst/>
            <a:gdLst/>
            <a:ahLst/>
            <a:rect l="0" t="0" r="r" b="b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336000" y="4925160"/>
            <a:ext cx="181440" cy="91800"/>
          </a:xfrm>
          <a:custGeom>
            <a:avLst/>
            <a:gdLst/>
            <a:ahLst/>
            <a:rect l="0" t="0" r="r" b="b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882000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891000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900000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909000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19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7920000" y="441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010000" y="423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8100000" y="405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8" name="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"/>
            <p:cNvSpPr/>
            <p:nvPr/>
          </p:nvSpPr>
          <p:spPr>
            <a:xfrm>
              <a:off x="8968680" y="360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8820000" y="360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9140400" y="371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8844480" y="364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8887320" y="372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7" name="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"/>
            <p:cNvSpPr/>
            <p:nvPr/>
          </p:nvSpPr>
          <p:spPr>
            <a:xfrm>
              <a:off x="8608680" y="378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8460000" y="378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8780400" y="389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"/>
            <p:cNvSpPr/>
            <p:nvPr/>
          </p:nvSpPr>
          <p:spPr>
            <a:xfrm>
              <a:off x="8484480" y="382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8527320" y="390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39342FF0-0A16-421A-9B1B-6ACE0E9F8B34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882036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891036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900000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909036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819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7920360" y="441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8010000" y="423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8100000" y="405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6" name="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47" name="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5" name="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56" name="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FF8F9A7-0C66-4CF8-81F8-8676524A6A94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7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208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960" bIns="39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0" bIns="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3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224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4200" bIns="342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2760" bIns="327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680" bIns="46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8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0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2600" bIns="126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3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2600" bIns="126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4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400" bIns="-54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9080" bIns="190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2240" bIns="-122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1DDF5F9B-623D-4B98-932B-1384DA36B301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9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90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6120" bIns="61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7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1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3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0880" bIns="208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4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5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6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1320" bIns="313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8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9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1320" bIns="313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0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7920" bIns="79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1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0680" bIns="406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800" bIns="-18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3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314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7560" bIns="75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9440" bIns="-194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6840" bIns="6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2240" bIns="-122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8360" bIns="183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3040" bIns="230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8360" bIns="183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2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2320" bIns="223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8720" bIns="-187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520" bIns="-25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3400" bIns="-234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Funciones 1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Introducción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Definir una función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Invocar una función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Retornar valores múltiples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Parámetros y argumentos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Parámetros por valor y referencia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Argumentos por defecto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Documentación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Anotaciones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Funciones lambda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Anotaciones en funciones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Las anotaciones nos permiten añadir metadatos a las funciones, indicando los tipos esperados de entrada y salida.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def nombre_funcion(edad: int, nombre: str) → str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return f”{nombre} tiene {edad} años”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Tanto las docstrings como las anotaciones aparecen en la ayuda de la mayoría de los IDEs cuando utilizamos la función.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Funciones lambda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328320" indent="-24624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Funciones que se definen normalmente en una línea (su código es muy pequeño).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28320" indent="-24624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En la documentación oficial de Python se las explica con la siguiente frase: “Python lambdas are only a shorthand notation if you’re too lazy to define a function”.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28320" indent="-24624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Las lambda de Python son solamente una notación abreviada que puedes usar si eres demasiado perezoso para definir una función”.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28320" indent="-24624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Las funciones lambda no tienen nombre, por lo que deben ser asignadas a una variable o son inútiles.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28320" indent="-24624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variable = lambda parametro1, parametro2: salida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28320" indent="-24624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suma = lambda a, b: a + b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28320" indent="-24624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Luego podemos llamarla como una función normal: suma(2, 3)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Funciones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Estructura que nos permite agrupar código.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Objetivos: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No repetir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Reutilizar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Al llamarla ejecutamos su código, podemos darle parámetros y recibir resultados.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Definiendo una función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Una función se define con la palabra reservada </a:t>
            </a:r>
            <a:r>
              <a:rPr b="1" lang="es-MX" sz="2400" spc="-1" strike="noStrike">
                <a:solidFill>
                  <a:srgbClr val="000000"/>
                </a:solidFill>
                <a:latin typeface="Arial"/>
              </a:rPr>
              <a:t>def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, seguida por el nombre, seguido por paréntesis donde podemos definir parámetros (o no), finalizando con dos puntos.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Luego escribimos el bloque de código de la función y al finalizar podemos incluir (o no) una sentencia de retorno utilizando la palabra reservada </a:t>
            </a:r>
            <a:r>
              <a:rPr b="1" lang="es-MX" sz="2400" spc="-1" strike="noStrike">
                <a:solidFill>
                  <a:srgbClr val="000000"/>
                </a:solidFill>
                <a:latin typeface="Arial"/>
              </a:rPr>
              <a:t>return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def nombre_funcion(parametro1, parametro2):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#código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return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Invocar una función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 llamar a una funci_x000f_ón escribimos su nombre seguido de paréntesis (dentro de los cuales podemos pasarle argumentos si es necesario).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En caso de que la función devuelva algo podemos asignarla a una variable.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variable = nombre_funcion(argumento1, argumento2)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Devolver múltiples valores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Una función en Python puede devolver mediante return más de un valor.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def dos_returns():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return valor1, valor2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Al llamarla asignamos los valores devueltos al número de variables que sea: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variable1, variable2 = dos_returns()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Parámetros y argumentos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354240" indent="-26568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Los parámetros nos permiten variar los datos que consume una función para que genere diferentes resultados.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54240" indent="-26568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Los argumentos son los valores que le pasamos a una función y que se copian en los parámetros correspondientes.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54240" indent="-26568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También podemos asignar un argumento a un parámetro específico: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54240" indent="-26568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nombre_funcion(parametro1=argumento1,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parametro2=argumento2)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54240" indent="-26568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Si usamos argumentos posicionales y nominales en una llamada, los posicionales siempre deben ir primero.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54240" indent="-26568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funcion(5, nombre=”Pepe”)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Pase por valor y referencia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Los argumentos de tipo inmutable son pasados por valor y los mutables son pasados por referencia.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Si dentro de una función modificamos un argumento pasado por referencia el cambio seguirá al finalizar la función. (Listas, diccionarios, etc).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En cambio, los pasados por valor serán copiados dentro de la función y la variable original que pasamos no se verá afectada por los mismos. (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tuplas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, enteros, texto, etc).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Argumentos por defecto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Al definir una función podemos definir el valor que tomarán por defecto.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def funcion(parametro1, parametro2=valor)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Al llamar la función podemos pasar o no pasar el segundo argumento, si no lo pasamos tomará el valor por defecto.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funcion(valor1) ← parametro2 tomara el valor valor que indicamos por defecto.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Documentación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 documentar funciones utilizamos docstrings (triple comillas).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La documentación debe decirnos como debe ser usada la función, que parámetros acepta y que devuelve.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De ésta forma cualquiera podrá tener acceso a ella utilizando la función help(nombre_de_la_funcion)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Otra forma de verla es con la función mágica __doc__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print(nombre_de_la_funcion.__doc__)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Application>LibreOffice/7.5.2.2$Linux_X86_64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2023-04-17T00:18:13Z</dcterms:created>
  <dc:creator/>
  <dc:description/>
  <dc:language>es-MX</dc:language>
  <cp:lastModifiedBy/>
  <dcterms:modified xsi:type="dcterms:W3CDTF">2023-04-17T03:03:57Z</dcterms:modified>
  <cp:revision>2</cp:revision>
  <dc:subject/>
  <dc:title>Forestbird</dc:title>
</cp:coreProperties>
</file>