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B04E086-FD30-42E5-A816-792116791818}" type="slidenum">
              <a:t>&lt;#&gt;</a:t>
            </a:fld>
          </a:p>
        </p:txBody>
      </p:sp>
      <p:sp>
        <p:nvSpPr>
          <p:cNvPr id="4" name="PlaceHolder 3"/>
          <p:cNvSpPr>
            <a:spLocks noGrp="1"/>
          </p:cNvSpPr>
          <p:nvPr>
            <p:ph type="dt" idx="1"/>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33"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34"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6D97161-570E-4EBF-94AF-812193C386E9}"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3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3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38"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39"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26AA852-5521-414F-BB87-45DDF5385BDC}" type="slidenum">
              <a:t>&lt;#&gt;</a:t>
            </a:fld>
          </a:p>
        </p:txBody>
      </p:sp>
      <p:sp>
        <p:nvSpPr>
          <p:cNvPr id="9" name="PlaceHolder 8"/>
          <p:cNvSpPr>
            <a:spLocks noGrp="1"/>
          </p:cNvSpPr>
          <p:nvPr>
            <p:ph type="dt" idx="1"/>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41"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2"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3"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4"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5"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6"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315AB85-168D-4404-85CE-2B828F83D011}" type="slidenum">
              <a:t>&lt;#&gt;</a:t>
            </a:fld>
          </a:p>
        </p:txBody>
      </p:sp>
      <p:sp>
        <p:nvSpPr>
          <p:cNvPr id="11" name="PlaceHolder 10"/>
          <p:cNvSpPr>
            <a:spLocks noGrp="1"/>
          </p:cNvSpPr>
          <p:nvPr>
            <p:ph type="dt" idx="1"/>
          </p:nvPr>
        </p:nvSpPr>
        <p:spPr/>
        <p:txBody>
          <a:bodyPr/>
          <a:p>
            <a:r>
              <a:rPr lang="es-MX"/>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C90AD5E-9F8A-4336-AAEA-BE25767422CD}" type="slidenum">
              <a:t>&lt;#&gt;</a:t>
            </a:fld>
          </a:p>
        </p:txBody>
      </p:sp>
      <p:sp>
        <p:nvSpPr>
          <p:cNvPr id="4" name="PlaceHolder 3"/>
          <p:cNvSpPr>
            <a:spLocks noGrp="1"/>
          </p:cNvSpPr>
          <p:nvPr>
            <p:ph type="dt" idx="4"/>
          </p:nvPr>
        </p:nvSpPr>
        <p:spPr/>
        <p:txBody>
          <a:bodyPr/>
          <a:p>
            <a:r>
              <a:rPr lang="es-MX"/>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59"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s-MX" sz="3200" spc="-1" strike="noStrike">
              <a:solidFill>
                <a:srgbClr val="666666"/>
              </a:solidFill>
              <a:latin typeface="DejaVu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6AC4221-D0B0-4D88-A94C-89A1C163151C}"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61"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4B58C07-99B5-44CE-81C3-DE614C89B4D6}"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63"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4"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B4B1D4B-E51D-49A1-8833-92E89778711A}"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B9F8A3A-0BF2-4B2B-98E6-B2C686F1CA25}"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s-MX" sz="3200" spc="-1" strike="noStrike">
              <a:solidFill>
                <a:srgbClr val="666666"/>
              </a:solidFill>
              <a:latin typeface="DejaVu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742D971-741D-4A97-BDE6-B22C4CA49370}"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6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9"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0"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1886485-F0D9-4923-AC5F-CD5D0B2A4411}"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2"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s-MX" sz="3200" spc="-1" strike="noStrike">
              <a:solidFill>
                <a:srgbClr val="666666"/>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B3B1227-E363-47D2-8B6E-A56130B94EE8}"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72"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3"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4"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72290FA-45A6-4B4B-9E1C-C19863D31B57}"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7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8"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2B727A1-CCED-4E97-94CF-48FDBAA05F75}"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80"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81"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9B1DCFE-A7E4-4DFE-86A6-A83B5425AF91}"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8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84"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85"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86"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B6CA44B-CA0B-49D5-84C7-B8747CC5FF29}" type="slidenum">
              <a:t>&lt;#&gt;</a:t>
            </a:fld>
          </a:p>
        </p:txBody>
      </p:sp>
      <p:sp>
        <p:nvSpPr>
          <p:cNvPr id="9" name="PlaceHolder 8"/>
          <p:cNvSpPr>
            <a:spLocks noGrp="1"/>
          </p:cNvSpPr>
          <p:nvPr>
            <p:ph type="dt" idx="4"/>
          </p:nvPr>
        </p:nvSpPr>
        <p:spPr/>
        <p:txBody>
          <a:bodyPr/>
          <a:p>
            <a:r>
              <a:rPr lang="es-MX"/>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88"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89"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0"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1"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2"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3"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10A7F59-6AC8-4830-AC39-1283A698F4F7}" type="slidenum">
              <a:t>&lt;#&gt;</a:t>
            </a:fld>
          </a:p>
        </p:txBody>
      </p:sp>
      <p:sp>
        <p:nvSpPr>
          <p:cNvPr id="11" name="PlaceHolder 10"/>
          <p:cNvSpPr>
            <a:spLocks noGrp="1"/>
          </p:cNvSpPr>
          <p:nvPr>
            <p:ph type="dt" idx="4"/>
          </p:nvPr>
        </p:nvSpPr>
        <p:spPr/>
        <p:txBody>
          <a:bodyPr/>
          <a:p>
            <a:r>
              <a:rPr lang="es-MX"/>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09851C4-EEB3-4419-A2BF-39BF7EF80F9C}" type="slidenum">
              <a:t>&lt;#&gt;</a:t>
            </a:fld>
          </a:p>
        </p:txBody>
      </p:sp>
      <p:sp>
        <p:nvSpPr>
          <p:cNvPr id="4" name="PlaceHolder 3"/>
          <p:cNvSpPr>
            <a:spLocks noGrp="1"/>
          </p:cNvSpPr>
          <p:nvPr>
            <p:ph type="dt" idx="7"/>
          </p:nvPr>
        </p:nvSpPr>
        <p:spPr/>
        <p:txBody>
          <a:bodyPr/>
          <a:p>
            <a:r>
              <a:rPr lang="es-MX"/>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06"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s-MX" sz="3200" spc="-1" strike="noStrike">
              <a:solidFill>
                <a:srgbClr val="666666"/>
              </a:solidFill>
              <a:latin typeface="DejaVu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20A83CB-5303-446A-A01D-8E569ABF86E7}" type="slidenum">
              <a:t>&lt;#&gt;</a:t>
            </a:fld>
          </a:p>
        </p:txBody>
      </p:sp>
      <p:sp>
        <p:nvSpPr>
          <p:cNvPr id="6" name="PlaceHolder 5"/>
          <p:cNvSpPr>
            <a:spLocks noGrp="1"/>
          </p:cNvSpPr>
          <p:nvPr>
            <p:ph type="dt" idx="7"/>
          </p:nvPr>
        </p:nvSpPr>
        <p:spPr/>
        <p:txBody>
          <a:bodyPr/>
          <a:p>
            <a:r>
              <a:rPr lang="es-MX"/>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08"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E39CCE9-4B80-469B-BA5C-79E17C7D7DA0}" type="slidenum">
              <a:t>&lt;#&gt;</a:t>
            </a:fld>
          </a:p>
        </p:txBody>
      </p:sp>
      <p:sp>
        <p:nvSpPr>
          <p:cNvPr id="6" name="PlaceHolder 5"/>
          <p:cNvSpPr>
            <a:spLocks noGrp="1"/>
          </p:cNvSpPr>
          <p:nvPr>
            <p:ph type="dt" idx="7"/>
          </p:nvPr>
        </p:nvSpPr>
        <p:spPr/>
        <p:txBody>
          <a:bodyPr/>
          <a:p>
            <a:r>
              <a:rPr lang="es-MX"/>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10"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11"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712FEDC-AD2A-4A16-BE56-60CD45F49D87}" type="slidenum">
              <a:t>&lt;#&gt;</a:t>
            </a:fld>
          </a:p>
        </p:txBody>
      </p:sp>
      <p:sp>
        <p:nvSpPr>
          <p:cNvPr id="7" name="PlaceHolder 6"/>
          <p:cNvSpPr>
            <a:spLocks noGrp="1"/>
          </p:cNvSpPr>
          <p:nvPr>
            <p:ph type="dt" idx="7"/>
          </p:nvPr>
        </p:nvSpPr>
        <p:spPr/>
        <p:txBody>
          <a:bodyPr/>
          <a:p>
            <a:r>
              <a:rPr lang="es-MX"/>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3983895-4268-4583-9E60-1B32D0BC2967}" type="slidenum">
              <a:t>&lt;#&gt;</a:t>
            </a:fld>
          </a:p>
        </p:txBody>
      </p:sp>
      <p:sp>
        <p:nvSpPr>
          <p:cNvPr id="5" name="PlaceHolder 4"/>
          <p:cNvSpPr>
            <a:spLocks noGrp="1"/>
          </p:cNvSpPr>
          <p:nvPr>
            <p:ph type="dt" idx="7"/>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4"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B5F0736-20F3-4626-B833-F61BE92C514F}"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s-MX" sz="3200" spc="-1" strike="noStrike">
              <a:solidFill>
                <a:srgbClr val="666666"/>
              </a:solidFill>
              <a:latin typeface="DejaVu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20A0F70-363C-4B23-9397-683FFA9B14CB}" type="slidenum">
              <a:t>&lt;#&gt;</a:t>
            </a:fld>
          </a:p>
        </p:txBody>
      </p:sp>
      <p:sp>
        <p:nvSpPr>
          <p:cNvPr id="5" name="PlaceHolder 4"/>
          <p:cNvSpPr>
            <a:spLocks noGrp="1"/>
          </p:cNvSpPr>
          <p:nvPr>
            <p:ph type="dt" idx="7"/>
          </p:nvPr>
        </p:nvSpPr>
        <p:spPr/>
        <p:txBody>
          <a:bodyPr/>
          <a:p>
            <a:r>
              <a:rPr lang="es-MX"/>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15"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16"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17"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0ABA2BA-8A5F-4AFB-96C5-6025AC7CBA64}" type="slidenum">
              <a:t>&lt;#&gt;</a:t>
            </a:fld>
          </a:p>
        </p:txBody>
      </p:sp>
      <p:sp>
        <p:nvSpPr>
          <p:cNvPr id="8" name="PlaceHolder 7"/>
          <p:cNvSpPr>
            <a:spLocks noGrp="1"/>
          </p:cNvSpPr>
          <p:nvPr>
            <p:ph type="dt" idx="7"/>
          </p:nvPr>
        </p:nvSpPr>
        <p:spPr/>
        <p:txBody>
          <a:bodyPr/>
          <a:p>
            <a:r>
              <a:rPr lang="es-MX"/>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19"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20"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21"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8277A55-EA08-4698-B1EC-6C06048D9283}" type="slidenum">
              <a:t>&lt;#&gt;</a:t>
            </a:fld>
          </a:p>
        </p:txBody>
      </p:sp>
      <p:sp>
        <p:nvSpPr>
          <p:cNvPr id="8" name="PlaceHolder 7"/>
          <p:cNvSpPr>
            <a:spLocks noGrp="1"/>
          </p:cNvSpPr>
          <p:nvPr>
            <p:ph type="dt" idx="7"/>
          </p:nvPr>
        </p:nvSpPr>
        <p:spPr/>
        <p:txBody>
          <a:bodyPr/>
          <a:p>
            <a:r>
              <a:rPr lang="es-MX"/>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2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24"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25"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4F1B092-B5F4-4427-A2E3-C05EF4CD1A93}" type="slidenum">
              <a:t>&lt;#&gt;</a:t>
            </a:fld>
          </a:p>
        </p:txBody>
      </p:sp>
      <p:sp>
        <p:nvSpPr>
          <p:cNvPr id="8" name="PlaceHolder 7"/>
          <p:cNvSpPr>
            <a:spLocks noGrp="1"/>
          </p:cNvSpPr>
          <p:nvPr>
            <p:ph type="dt" idx="7"/>
          </p:nvPr>
        </p:nvSpPr>
        <p:spPr/>
        <p:txBody>
          <a:bodyPr/>
          <a:p>
            <a:r>
              <a:rPr lang="es-MX"/>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27"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28"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D7CAF97-AA78-4B1F-9A2A-0C62C61A7A8E}" type="slidenum">
              <a:t>&lt;#&gt;</a:t>
            </a:fld>
          </a:p>
        </p:txBody>
      </p:sp>
      <p:sp>
        <p:nvSpPr>
          <p:cNvPr id="7" name="PlaceHolder 6"/>
          <p:cNvSpPr>
            <a:spLocks noGrp="1"/>
          </p:cNvSpPr>
          <p:nvPr>
            <p:ph type="dt" idx="7"/>
          </p:nvPr>
        </p:nvSpPr>
        <p:spPr/>
        <p:txBody>
          <a:bodyPr/>
          <a:p>
            <a:r>
              <a:rPr lang="es-MX"/>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30"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31"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32"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33"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12FA1C2-D923-4382-B903-9846AB3068D4}" type="slidenum">
              <a:t>&lt;#&gt;</a:t>
            </a:fld>
          </a:p>
        </p:txBody>
      </p:sp>
      <p:sp>
        <p:nvSpPr>
          <p:cNvPr id="9" name="PlaceHolder 8"/>
          <p:cNvSpPr>
            <a:spLocks noGrp="1"/>
          </p:cNvSpPr>
          <p:nvPr>
            <p:ph type="dt" idx="7"/>
          </p:nvPr>
        </p:nvSpPr>
        <p:spPr/>
        <p:txBody>
          <a:bodyPr/>
          <a:p>
            <a:r>
              <a:rPr lang="es-MX"/>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35"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36"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37"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38"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39"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40"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4493F532-FC17-4C47-B582-7BE922B790BB}" type="slidenum">
              <a:t>&lt;#&gt;</a:t>
            </a:fld>
          </a:p>
        </p:txBody>
      </p:sp>
      <p:sp>
        <p:nvSpPr>
          <p:cNvPr id="11" name="PlaceHolder 10"/>
          <p:cNvSpPr>
            <a:spLocks noGrp="1"/>
          </p:cNvSpPr>
          <p:nvPr>
            <p:ph type="dt" idx="7"/>
          </p:nvPr>
        </p:nvSpPr>
        <p:spPr/>
        <p:txBody>
          <a:bodyPr/>
          <a:p>
            <a:r>
              <a:rPr lang="es-MX"/>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67204B5-F955-4E39-B832-87BFC6B1A0E4}" type="slidenum">
              <a:t>&lt;#&gt;</a:t>
            </a:fld>
          </a:p>
        </p:txBody>
      </p:sp>
      <p:sp>
        <p:nvSpPr>
          <p:cNvPr id="4" name="PlaceHolder 3"/>
          <p:cNvSpPr>
            <a:spLocks noGrp="1"/>
          </p:cNvSpPr>
          <p:nvPr>
            <p:ph type="dt" idx="10"/>
          </p:nvPr>
        </p:nvSpPr>
        <p:spPr/>
        <p:txBody>
          <a:bodyPr/>
          <a:p>
            <a:r>
              <a:rPr lang="es-MX"/>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51"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s-MX" sz="3200" spc="-1" strike="noStrike">
              <a:solidFill>
                <a:srgbClr val="666666"/>
              </a:solidFill>
              <a:latin typeface="DejaVu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BA14D41-EC5A-4920-AA26-F4522A5348B9}" type="slidenum">
              <a:t>&lt;#&gt;</a:t>
            </a:fld>
          </a:p>
        </p:txBody>
      </p:sp>
      <p:sp>
        <p:nvSpPr>
          <p:cNvPr id="6" name="PlaceHolder 5"/>
          <p:cNvSpPr>
            <a:spLocks noGrp="1"/>
          </p:cNvSpPr>
          <p:nvPr>
            <p:ph type="dt" idx="10"/>
          </p:nvPr>
        </p:nvSpPr>
        <p:spPr/>
        <p:txBody>
          <a:bodyPr/>
          <a:p>
            <a:r>
              <a:rPr lang="es-MX"/>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53"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344FE76-2B0A-42CE-A0EC-867C44D174B3}" type="slidenum">
              <a:t>&lt;#&gt;</a:t>
            </a:fld>
          </a:p>
        </p:txBody>
      </p:sp>
      <p:sp>
        <p:nvSpPr>
          <p:cNvPr id="6" name="PlaceHolder 5"/>
          <p:cNvSpPr>
            <a:spLocks noGrp="1"/>
          </p:cNvSpPr>
          <p:nvPr>
            <p:ph type="dt" idx="10"/>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6"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7"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614B687-EB95-4228-B9D8-8B2F60C1DC49}"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55"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56"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D284E7C-7A34-470F-B3C2-5EC1EBC4C18F}" type="slidenum">
              <a:t>&lt;#&gt;</a:t>
            </a:fld>
          </a:p>
        </p:txBody>
      </p:sp>
      <p:sp>
        <p:nvSpPr>
          <p:cNvPr id="7" name="PlaceHolder 6"/>
          <p:cNvSpPr>
            <a:spLocks noGrp="1"/>
          </p:cNvSpPr>
          <p:nvPr>
            <p:ph type="dt" idx="10"/>
          </p:nvPr>
        </p:nvSpPr>
        <p:spPr/>
        <p:txBody>
          <a:bodyPr/>
          <a:p>
            <a:r>
              <a:rPr lang="es-MX"/>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5BA13F6F-CC49-4DDB-B0B6-49EE2BF2F728}" type="slidenum">
              <a:t>&lt;#&gt;</a:t>
            </a:fld>
          </a:p>
        </p:txBody>
      </p:sp>
      <p:sp>
        <p:nvSpPr>
          <p:cNvPr id="5" name="PlaceHolder 4"/>
          <p:cNvSpPr>
            <a:spLocks noGrp="1"/>
          </p:cNvSpPr>
          <p:nvPr>
            <p:ph type="dt" idx="10"/>
          </p:nvPr>
        </p:nvSpPr>
        <p:spPr/>
        <p:txBody>
          <a:bodyPr/>
          <a:p>
            <a:r>
              <a:rPr lang="es-MX"/>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s-MX" sz="3200" spc="-1" strike="noStrike">
              <a:solidFill>
                <a:srgbClr val="666666"/>
              </a:solidFill>
              <a:latin typeface="DejaVu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CAB3144-EF4C-4022-AB46-9502E7617D42}" type="slidenum">
              <a:t>&lt;#&gt;</a:t>
            </a:fld>
          </a:p>
        </p:txBody>
      </p:sp>
      <p:sp>
        <p:nvSpPr>
          <p:cNvPr id="5" name="PlaceHolder 4"/>
          <p:cNvSpPr>
            <a:spLocks noGrp="1"/>
          </p:cNvSpPr>
          <p:nvPr>
            <p:ph type="dt" idx="10"/>
          </p:nvPr>
        </p:nvSpPr>
        <p:spPr/>
        <p:txBody>
          <a:bodyPr/>
          <a:p>
            <a:r>
              <a:rPr lang="es-MX"/>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60"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61"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62"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D744FF5-7B72-4511-8C78-E02E9F95B53F}" type="slidenum">
              <a:t>&lt;#&gt;</a:t>
            </a:fld>
          </a:p>
        </p:txBody>
      </p:sp>
      <p:sp>
        <p:nvSpPr>
          <p:cNvPr id="8" name="PlaceHolder 7"/>
          <p:cNvSpPr>
            <a:spLocks noGrp="1"/>
          </p:cNvSpPr>
          <p:nvPr>
            <p:ph type="dt" idx="10"/>
          </p:nvPr>
        </p:nvSpPr>
        <p:spPr/>
        <p:txBody>
          <a:bodyPr/>
          <a:p>
            <a:r>
              <a:rPr lang="es-MX"/>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64"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65"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66"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F5C8681-2C3D-49B0-B99B-E0A39F26A58C}" type="slidenum">
              <a:t>&lt;#&gt;</a:t>
            </a:fld>
          </a:p>
        </p:txBody>
      </p:sp>
      <p:sp>
        <p:nvSpPr>
          <p:cNvPr id="8" name="PlaceHolder 7"/>
          <p:cNvSpPr>
            <a:spLocks noGrp="1"/>
          </p:cNvSpPr>
          <p:nvPr>
            <p:ph type="dt" idx="10"/>
          </p:nvPr>
        </p:nvSpPr>
        <p:spPr/>
        <p:txBody>
          <a:bodyPr/>
          <a:p>
            <a:r>
              <a:rPr lang="es-MX"/>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6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69"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70"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54B6799-5DAB-402F-85AB-87B52F1C4C6B}" type="slidenum">
              <a:t>&lt;#&gt;</a:t>
            </a:fld>
          </a:p>
        </p:txBody>
      </p:sp>
      <p:sp>
        <p:nvSpPr>
          <p:cNvPr id="8" name="PlaceHolder 7"/>
          <p:cNvSpPr>
            <a:spLocks noGrp="1"/>
          </p:cNvSpPr>
          <p:nvPr>
            <p:ph type="dt" idx="10"/>
          </p:nvPr>
        </p:nvSpPr>
        <p:spPr/>
        <p:txBody>
          <a:bodyPr/>
          <a:p>
            <a:r>
              <a:rPr lang="es-MX"/>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72"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73"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94CAC66-0D85-4A85-84C1-E511630AB7DC}" type="slidenum">
              <a:t>&lt;#&gt;</a:t>
            </a:fld>
          </a:p>
        </p:txBody>
      </p:sp>
      <p:sp>
        <p:nvSpPr>
          <p:cNvPr id="7" name="PlaceHolder 6"/>
          <p:cNvSpPr>
            <a:spLocks noGrp="1"/>
          </p:cNvSpPr>
          <p:nvPr>
            <p:ph type="dt" idx="10"/>
          </p:nvPr>
        </p:nvSpPr>
        <p:spPr/>
        <p:txBody>
          <a:bodyPr/>
          <a:p>
            <a:r>
              <a:rPr lang="es-MX"/>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75"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76"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77"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78"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C40E88D7-1998-4292-B507-080A37E4C1A6}" type="slidenum">
              <a:t>&lt;#&gt;</a:t>
            </a:fld>
          </a:p>
        </p:txBody>
      </p:sp>
      <p:sp>
        <p:nvSpPr>
          <p:cNvPr id="9" name="PlaceHolder 8"/>
          <p:cNvSpPr>
            <a:spLocks noGrp="1"/>
          </p:cNvSpPr>
          <p:nvPr>
            <p:ph type="dt" idx="10"/>
          </p:nvPr>
        </p:nvSpPr>
        <p:spPr/>
        <p:txBody>
          <a:bodyPr/>
          <a:p>
            <a:r>
              <a:rPr lang="es-MX"/>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180"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81"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82"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83"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84"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185"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BC0994B6-0A07-405B-934E-3E3B4382D953}" type="slidenum">
              <a:t>&lt;#&gt;</a:t>
            </a:fld>
          </a:p>
        </p:txBody>
      </p:sp>
      <p:sp>
        <p:nvSpPr>
          <p:cNvPr id="11" name="PlaceHolder 10"/>
          <p:cNvSpPr>
            <a:spLocks noGrp="1"/>
          </p:cNvSpPr>
          <p:nvPr>
            <p:ph type="dt" idx="10"/>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54DC323-3BD7-47F2-89EA-0BFB82EB1327}"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s-MX" sz="3200" spc="-1" strike="noStrike">
              <a:solidFill>
                <a:srgbClr val="666666"/>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C3A622F-2CF2-4D84-A92F-1E88852F1E52}"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21"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22"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23"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30B4643-3999-40EF-8487-A67D89B40DA8}"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25"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26"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27"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544E112-D336-49E1-8F5B-8EA55914EADB}"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s-MX" sz="3000" spc="-1" strike="noStrike">
              <a:solidFill>
                <a:srgbClr val="333333"/>
              </a:solidFill>
              <a:latin typeface="DejaVu Sans"/>
            </a:endParaRPr>
          </a:p>
        </p:txBody>
      </p:sp>
      <p:sp>
        <p:nvSpPr>
          <p:cNvPr id="29"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30"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31"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s-MX"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A4E6403-53FE-4D4C-821E-DF626077D43E}" type="slidenum">
              <a:t>&lt;#&gt;</a:t>
            </a:fld>
          </a:p>
        </p:txBody>
      </p:sp>
      <p:sp>
        <p:nvSpPr>
          <p:cNvPr id="8" name="PlaceHolder 7"/>
          <p:cNvSpPr>
            <a:spLocks noGrp="1"/>
          </p:cNvSpPr>
          <p:nvPr>
            <p:ph type="dt" idx="1"/>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4860000" cy="2880000"/>
          </a:xfrm>
          <a:custGeom>
            <a:avLst/>
            <a:gdLst/>
            <a:ahLst/>
            <a:rect l="0" t="0" r="r" b="b"/>
            <a:pathLst>
              <a:path w="13500" h="8000">
                <a:moveTo>
                  <a:pt x="0" y="0"/>
                </a:moveTo>
                <a:lnTo>
                  <a:pt x="0" y="500"/>
                </a:lnTo>
                <a:lnTo>
                  <a:pt x="10404" y="8000"/>
                </a:lnTo>
                <a:lnTo>
                  <a:pt x="13500" y="0"/>
                </a:lnTo>
                <a:lnTo>
                  <a:pt x="0" y="0"/>
                </a:lnTo>
                <a:close/>
              </a:path>
            </a:pathLst>
          </a:custGeom>
          <a:solidFill>
            <a:srgbClr val="f10d0c"/>
          </a:solidFill>
          <a:ln w="0">
            <a:noFill/>
          </a:ln>
        </p:spPr>
        <p:txBody>
          <a:bodyPr lIns="0" rIns="0" tIns="0" bIns="0" anchor="ctr">
            <a:noAutofit/>
          </a:bodyPr>
          <a:p>
            <a:endParaRPr b="0" lang="es-MX" sz="1400" spc="-1" strike="noStrike">
              <a:solidFill>
                <a:srgbClr val="dddddd"/>
              </a:solidFill>
              <a:latin typeface="DejaVu Sans"/>
            </a:endParaRPr>
          </a:p>
        </p:txBody>
      </p:sp>
      <p:sp>
        <p:nvSpPr>
          <p:cNvPr id="1" name=""/>
          <p:cNvSpPr/>
          <p:nvPr/>
        </p:nvSpPr>
        <p:spPr>
          <a:xfrm>
            <a:off x="4320000" y="0"/>
            <a:ext cx="5760000" cy="2160000"/>
          </a:xfrm>
          <a:custGeom>
            <a:avLst/>
            <a:gdLst/>
            <a:ahLst/>
            <a:rect l="0" t="0" r="r" b="b"/>
            <a:pathLst>
              <a:path w="16000" h="6000">
                <a:moveTo>
                  <a:pt x="16000" y="0"/>
                </a:moveTo>
                <a:lnTo>
                  <a:pt x="2500" y="0"/>
                </a:lnTo>
                <a:lnTo>
                  <a:pt x="0" y="6000"/>
                </a:lnTo>
                <a:lnTo>
                  <a:pt x="16000" y="2500"/>
                </a:lnTo>
                <a:lnTo>
                  <a:pt x="16000" y="0"/>
                </a:lnTo>
                <a:close/>
              </a:path>
            </a:pathLst>
          </a:custGeom>
          <a:solidFill>
            <a:srgbClr val="ea7500"/>
          </a:solidFill>
          <a:ln w="0">
            <a:noFill/>
          </a:ln>
        </p:spPr>
        <p:txBody>
          <a:bodyPr lIns="0" rIns="0" tIns="0" bIns="0" anchor="ctr">
            <a:noAutofit/>
          </a:bodyPr>
          <a:p>
            <a:endParaRPr b="0" lang="es-MX" sz="1400" spc="-1" strike="noStrike">
              <a:solidFill>
                <a:srgbClr val="dddddd"/>
              </a:solidFill>
              <a:latin typeface="DejaVu Sans"/>
            </a:endParaRPr>
          </a:p>
        </p:txBody>
      </p:sp>
      <p:sp>
        <p:nvSpPr>
          <p:cNvPr id="2" name=""/>
          <p:cNvSpPr/>
          <p:nvPr/>
        </p:nvSpPr>
        <p:spPr>
          <a:xfrm>
            <a:off x="5580000" y="1260000"/>
            <a:ext cx="4500000" cy="3780000"/>
          </a:xfrm>
          <a:custGeom>
            <a:avLst/>
            <a:gdLst/>
            <a:ahLst/>
            <a:rect l="0" t="0" r="r" b="b"/>
            <a:pathLst>
              <a:path w="12500" h="10500">
                <a:moveTo>
                  <a:pt x="12500" y="10500"/>
                </a:moveTo>
                <a:lnTo>
                  <a:pt x="12500" y="0"/>
                </a:lnTo>
                <a:lnTo>
                  <a:pt x="0" y="2500"/>
                </a:lnTo>
                <a:lnTo>
                  <a:pt x="12500" y="10500"/>
                </a:lnTo>
                <a:close/>
              </a:path>
            </a:pathLst>
          </a:custGeom>
          <a:solidFill>
            <a:srgbClr val="e8a202"/>
          </a:solidFill>
          <a:ln w="0">
            <a:noFill/>
          </a:ln>
        </p:spPr>
        <p:txBody>
          <a:bodyPr lIns="0" rIns="0" tIns="0" bIns="0" anchor="ctr">
            <a:noAutofit/>
          </a:bodyPr>
          <a:p>
            <a:endParaRPr b="0" lang="es-MX" sz="1400" spc="-1" strike="noStrike">
              <a:solidFill>
                <a:srgbClr val="dddddd"/>
              </a:solidFill>
              <a:latin typeface="DejaVu Sans"/>
            </a:endParaRPr>
          </a:p>
        </p:txBody>
      </p:sp>
      <p:sp>
        <p:nvSpPr>
          <p:cNvPr id="3" name=""/>
          <p:cNvSpPr/>
          <p:nvPr/>
        </p:nvSpPr>
        <p:spPr>
          <a:xfrm>
            <a:off x="5580000" y="3060000"/>
            <a:ext cx="4500000" cy="2610000"/>
          </a:xfrm>
          <a:custGeom>
            <a:avLst/>
            <a:gdLst/>
            <a:ahLst/>
            <a:rect l="0" t="0" r="r" b="b"/>
            <a:pathLst>
              <a:path w="12500" h="7250">
                <a:moveTo>
                  <a:pt x="12500" y="7250"/>
                </a:moveTo>
                <a:lnTo>
                  <a:pt x="12500" y="6500"/>
                </a:lnTo>
                <a:lnTo>
                  <a:pt x="2000" y="0"/>
                </a:lnTo>
                <a:lnTo>
                  <a:pt x="0" y="7250"/>
                </a:lnTo>
                <a:lnTo>
                  <a:pt x="12500" y="7250"/>
                </a:lnTo>
                <a:close/>
              </a:path>
            </a:pathLst>
          </a:custGeom>
          <a:solidFill>
            <a:srgbClr val="168253"/>
          </a:solidFill>
          <a:ln w="0">
            <a:noFill/>
          </a:ln>
        </p:spPr>
        <p:txBody>
          <a:bodyPr lIns="0" rIns="0" tIns="0" bIns="0" anchor="ctr">
            <a:noAutofit/>
          </a:bodyPr>
          <a:p>
            <a:endParaRPr b="0" lang="es-MX" sz="1400" spc="-1" strike="noStrike">
              <a:solidFill>
                <a:srgbClr val="dddddd"/>
              </a:solidFill>
              <a:latin typeface="DejaVu Sans"/>
            </a:endParaRPr>
          </a:p>
        </p:txBody>
      </p:sp>
      <p:sp>
        <p:nvSpPr>
          <p:cNvPr id="4" name=""/>
          <p:cNvSpPr/>
          <p:nvPr/>
        </p:nvSpPr>
        <p:spPr>
          <a:xfrm>
            <a:off x="0" y="3764880"/>
            <a:ext cx="5760000" cy="1905120"/>
          </a:xfrm>
          <a:custGeom>
            <a:avLst/>
            <a:gdLst/>
            <a:ahLst/>
            <a:rect l="0" t="0" r="r" b="b"/>
            <a:pathLst>
              <a:path w="16000" h="5292">
                <a:moveTo>
                  <a:pt x="0" y="5292"/>
                </a:moveTo>
                <a:lnTo>
                  <a:pt x="14500" y="5292"/>
                </a:lnTo>
                <a:lnTo>
                  <a:pt x="16000" y="0"/>
                </a:lnTo>
                <a:lnTo>
                  <a:pt x="0" y="2542"/>
                </a:lnTo>
                <a:lnTo>
                  <a:pt x="0" y="5292"/>
                </a:lnTo>
                <a:close/>
              </a:path>
            </a:pathLst>
          </a:custGeom>
          <a:solidFill>
            <a:srgbClr val="3465a4"/>
          </a:solidFill>
          <a:ln w="0">
            <a:noFill/>
          </a:ln>
        </p:spPr>
        <p:txBody>
          <a:bodyPr lIns="0" rIns="0" tIns="0" bIns="0" anchor="ctr">
            <a:noAutofit/>
          </a:bodyPr>
          <a:p>
            <a:endParaRPr b="0" lang="es-MX" sz="1400" spc="-1" strike="noStrike">
              <a:solidFill>
                <a:srgbClr val="dddddd"/>
              </a:solidFill>
              <a:latin typeface="DejaVu Sans"/>
            </a:endParaRPr>
          </a:p>
        </p:txBody>
      </p:sp>
      <p:sp>
        <p:nvSpPr>
          <p:cNvPr id="5" name=""/>
          <p:cNvSpPr/>
          <p:nvPr/>
        </p:nvSpPr>
        <p:spPr>
          <a:xfrm>
            <a:off x="0" y="540000"/>
            <a:ext cx="4320000" cy="3780000"/>
          </a:xfrm>
          <a:custGeom>
            <a:avLst/>
            <a:gdLst/>
            <a:ahLst/>
            <a:rect l="0" t="0" r="r" b="b"/>
            <a:pathLst>
              <a:path w="12000" h="10500">
                <a:moveTo>
                  <a:pt x="0" y="0"/>
                </a:moveTo>
                <a:lnTo>
                  <a:pt x="0" y="10500"/>
                </a:lnTo>
                <a:lnTo>
                  <a:pt x="12000" y="8500"/>
                </a:lnTo>
                <a:lnTo>
                  <a:pt x="0" y="0"/>
                </a:lnTo>
                <a:close/>
              </a:path>
            </a:pathLst>
          </a:custGeom>
          <a:solidFill>
            <a:srgbClr val="780373"/>
          </a:solidFill>
          <a:ln w="0">
            <a:noFill/>
          </a:ln>
        </p:spPr>
        <p:txBody>
          <a:bodyPr lIns="0" rIns="0" tIns="0" bIns="0" anchor="ctr">
            <a:noAutofit/>
          </a:bodyPr>
          <a:p>
            <a:endParaRPr b="0" lang="es-MX" sz="1400" spc="-1" strike="noStrike">
              <a:solidFill>
                <a:srgbClr val="dddddd"/>
              </a:solidFill>
              <a:latin typeface="DejaVu Sans"/>
            </a:endParaRPr>
          </a:p>
        </p:txBody>
      </p:sp>
      <p:sp>
        <p:nvSpPr>
          <p:cNvPr id="6" name="PlaceHolder 1"/>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s-MX" sz="1400" spc="-1" strike="noStrike">
                <a:solidFill>
                  <a:srgbClr val="dddddd"/>
                </a:solidFill>
                <a:latin typeface="DejaVu Sans"/>
              </a:defRPr>
            </a:lvl1pPr>
          </a:lstStyle>
          <a:p>
            <a:pPr indent="0">
              <a:buNone/>
            </a:pPr>
            <a:r>
              <a:rPr b="0" lang="es-MX" sz="1400" spc="-1" strike="noStrike">
                <a:solidFill>
                  <a:srgbClr val="dddddd"/>
                </a:solidFill>
                <a:latin typeface="DejaVu Sans"/>
              </a:rPr>
              <a:t>&lt;fecha/hora&gt;</a:t>
            </a:r>
            <a:endParaRPr b="0" lang="es-MX" sz="1400" spc="-1" strike="noStrike">
              <a:solidFill>
                <a:srgbClr val="dddddd"/>
              </a:solidFill>
              <a:latin typeface="DejaVu Sans"/>
            </a:endParaRPr>
          </a:p>
        </p:txBody>
      </p:sp>
      <p:sp>
        <p:nvSpPr>
          <p:cNvPr id="7" name="PlaceHolder 2"/>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s-MX" sz="1400" spc="-1" strike="noStrike">
                <a:solidFill>
                  <a:srgbClr val="dddddd"/>
                </a:solidFill>
                <a:latin typeface="DejaVu Sans"/>
              </a:defRPr>
            </a:lvl1pPr>
          </a:lstStyle>
          <a:p>
            <a:pPr indent="0" algn="ctr">
              <a:buNone/>
            </a:pPr>
            <a:r>
              <a:rPr b="0" lang="es-MX" sz="1400" spc="-1" strike="noStrike">
                <a:solidFill>
                  <a:srgbClr val="dddddd"/>
                </a:solidFill>
                <a:latin typeface="DejaVu Sans"/>
              </a:rPr>
              <a:t>&lt;pie de página&gt;</a:t>
            </a:r>
            <a:endParaRPr b="0" lang="es-MX" sz="1400" spc="-1" strike="noStrike">
              <a:solidFill>
                <a:srgbClr val="dddddd"/>
              </a:solidFill>
              <a:latin typeface="DejaVu Sans"/>
            </a:endParaRPr>
          </a:p>
        </p:txBody>
      </p:sp>
      <p:sp>
        <p:nvSpPr>
          <p:cNvPr id="8" name="PlaceHolder 3"/>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s-MX" sz="1400" spc="-1" strike="noStrike">
                <a:solidFill>
                  <a:srgbClr val="dddddd"/>
                </a:solidFill>
                <a:latin typeface="DejaVu Sans"/>
              </a:defRPr>
            </a:lvl1pPr>
          </a:lstStyle>
          <a:p>
            <a:pPr indent="0" algn="r">
              <a:buNone/>
            </a:pPr>
            <a:fld id="{225A8D16-85D7-4CAE-9CA4-374D0215FC22}" type="slidenum">
              <a:rPr b="0" lang="es-MX" sz="1400" spc="-1" strike="noStrike">
                <a:solidFill>
                  <a:srgbClr val="dddddd"/>
                </a:solidFill>
                <a:latin typeface="DejaVu Sans"/>
              </a:rPr>
              <a:t>&lt;número&gt;</a:t>
            </a:fld>
            <a:endParaRPr b="0" lang="es-MX" sz="1400" spc="-1" strike="noStrike">
              <a:solidFill>
                <a:srgbClr val="dddddd"/>
              </a:solidFill>
              <a:latin typeface="DejaVu Sans"/>
            </a:endParaRPr>
          </a:p>
        </p:txBody>
      </p:sp>
      <p:sp>
        <p:nvSpPr>
          <p:cNvPr id="9" name="PlaceHolder 4"/>
          <p:cNvSpPr>
            <a:spLocks noGrp="1"/>
          </p:cNvSpPr>
          <p:nvPr>
            <p:ph type="body"/>
          </p:nvPr>
        </p:nvSpPr>
        <p:spPr>
          <a:xfrm>
            <a:off x="3780000" y="1980000"/>
            <a:ext cx="2520000" cy="1800000"/>
          </a:xfrm>
          <a:prstGeom prst="rect">
            <a:avLst/>
          </a:prstGeom>
          <a:noFill/>
          <a:ln w="0">
            <a:noFill/>
          </a:ln>
        </p:spPr>
        <p:txBody>
          <a:bodyPr lIns="0" rIns="0" tIns="0" bIns="0" anchor="t">
            <a:normAutofit fontScale="74000"/>
          </a:bodyPr>
          <a:p>
            <a:pPr indent="0" algn="ctr">
              <a:spcAft>
                <a:spcPts val="1060"/>
              </a:spcAft>
            </a:pPr>
            <a:r>
              <a:rPr b="0" lang="es-MX" sz="2400" spc="-1" strike="noStrike">
                <a:solidFill>
                  <a:srgbClr val="666666"/>
                </a:solidFill>
                <a:latin typeface="DejaVu Sans"/>
              </a:rPr>
              <a:t>Pulse para editar el formato de texto del esquema</a:t>
            </a:r>
            <a:endParaRPr b="0" lang="es-MX" sz="2400" spc="-1" strike="noStrike">
              <a:solidFill>
                <a:srgbClr val="666666"/>
              </a:solidFill>
              <a:latin typeface="DejaVu Sans"/>
            </a:endParaRPr>
          </a:p>
          <a:p>
            <a:pPr lvl="1" indent="0" algn="ctr">
              <a:spcAft>
                <a:spcPts val="848"/>
              </a:spcAft>
            </a:pPr>
            <a:r>
              <a:rPr b="0" lang="es-MX" sz="1800" spc="-1" strike="noStrike">
                <a:solidFill>
                  <a:srgbClr val="666666"/>
                </a:solidFill>
                <a:latin typeface="DejaVu Sans"/>
              </a:rPr>
              <a:t>Segundo nivel del esquema</a:t>
            </a:r>
            <a:endParaRPr b="0" lang="es-MX" sz="1800" spc="-1" strike="noStrike">
              <a:solidFill>
                <a:srgbClr val="666666"/>
              </a:solidFill>
              <a:latin typeface="DejaVu Sans"/>
            </a:endParaRPr>
          </a:p>
          <a:p>
            <a:pPr lvl="2" indent="0" algn="ctr">
              <a:spcAft>
                <a:spcPts val="635"/>
              </a:spcAft>
            </a:pPr>
            <a:r>
              <a:rPr b="0" lang="es-MX" sz="1400" spc="-1" strike="noStrike">
                <a:solidFill>
                  <a:srgbClr val="666666"/>
                </a:solidFill>
                <a:latin typeface="DejaVu Sans"/>
              </a:rPr>
              <a:t>Tercer nivel del esquema</a:t>
            </a:r>
            <a:endParaRPr b="0" lang="es-MX" sz="1400" spc="-1" strike="noStrike">
              <a:solidFill>
                <a:srgbClr val="666666"/>
              </a:solidFill>
              <a:latin typeface="DejaVu Sans"/>
            </a:endParaRPr>
          </a:p>
          <a:p>
            <a:pPr lvl="3" indent="0" algn="ctr">
              <a:spcAft>
                <a:spcPts val="422"/>
              </a:spcAft>
            </a:pPr>
            <a:r>
              <a:rPr b="0" lang="es-MX" sz="1000" spc="-1" strike="noStrike">
                <a:solidFill>
                  <a:srgbClr val="666666"/>
                </a:solidFill>
                <a:latin typeface="DejaVu Sans"/>
              </a:rPr>
              <a:t>Cuarto nivel del esquema</a:t>
            </a:r>
            <a:endParaRPr b="0" lang="es-MX" sz="1000" spc="-1" strike="noStrike">
              <a:solidFill>
                <a:srgbClr val="666666"/>
              </a:solidFill>
              <a:latin typeface="DejaVu Sans"/>
            </a:endParaRPr>
          </a:p>
          <a:p>
            <a:pPr lvl="4" indent="0" algn="ctr">
              <a:spcAft>
                <a:spcPts val="213"/>
              </a:spcAft>
            </a:pPr>
            <a:r>
              <a:rPr b="0" lang="es-MX" sz="800" spc="-1" strike="noStrike">
                <a:solidFill>
                  <a:srgbClr val="666666"/>
                </a:solidFill>
                <a:latin typeface="DejaVu Sans"/>
              </a:rPr>
              <a:t>Quinto nivel del esquema</a:t>
            </a:r>
            <a:endParaRPr b="0" lang="es-MX" sz="800" spc="-1" strike="noStrike">
              <a:solidFill>
                <a:srgbClr val="666666"/>
              </a:solidFill>
              <a:latin typeface="DejaVu Sans"/>
            </a:endParaRPr>
          </a:p>
          <a:p>
            <a:pPr lvl="5" indent="0" algn="ctr">
              <a:spcAft>
                <a:spcPts val="213"/>
              </a:spcAft>
            </a:pPr>
            <a:r>
              <a:rPr b="0" lang="es-MX" sz="600" spc="-1" strike="noStrike">
                <a:solidFill>
                  <a:srgbClr val="666666"/>
                </a:solidFill>
                <a:latin typeface="DejaVu Sans"/>
              </a:rPr>
              <a:t>Sexto nivel del esquema</a:t>
            </a:r>
            <a:endParaRPr b="0" lang="es-MX" sz="600" spc="-1" strike="noStrike">
              <a:solidFill>
                <a:srgbClr val="666666"/>
              </a:solidFill>
              <a:latin typeface="DejaVu Sans"/>
            </a:endParaRPr>
          </a:p>
          <a:p>
            <a:pPr lvl="6" indent="0" algn="ctr">
              <a:spcAft>
                <a:spcPts val="213"/>
              </a:spcAft>
            </a:pPr>
            <a:r>
              <a:rPr b="0" lang="es-MX" sz="600" spc="-1" strike="noStrike">
                <a:solidFill>
                  <a:srgbClr val="666666"/>
                </a:solidFill>
                <a:latin typeface="DejaVu Sans"/>
              </a:rPr>
              <a:t>Séptimo nivel del esquema</a:t>
            </a:r>
            <a:endParaRPr b="0" lang="es-MX" sz="600" spc="-1" strike="noStrike">
              <a:solidFill>
                <a:srgbClr val="666666"/>
              </a:solidFill>
              <a:latin typeface="DejaVu Sans"/>
            </a:endParaRPr>
          </a:p>
        </p:txBody>
      </p:sp>
      <p:sp>
        <p:nvSpPr>
          <p:cNvPr id="10" name="PlaceHolder 5"/>
          <p:cNvSpPr>
            <a:spLocks noGrp="1"/>
          </p:cNvSpPr>
          <p:nvPr>
            <p:ph type="title"/>
          </p:nvPr>
        </p:nvSpPr>
        <p:spPr>
          <a:xfrm>
            <a:off x="540000" y="180000"/>
            <a:ext cx="3960000" cy="900000"/>
          </a:xfrm>
          <a:prstGeom prst="rect">
            <a:avLst/>
          </a:prstGeom>
          <a:noFill/>
          <a:ln w="0">
            <a:noFill/>
          </a:ln>
        </p:spPr>
        <p:txBody>
          <a:bodyPr lIns="0" rIns="0" tIns="0" bIns="0" anchor="ctr">
            <a:noAutofit/>
          </a:bodyPr>
          <a:p>
            <a:pPr indent="0" algn="ctr">
              <a:buNone/>
            </a:pPr>
            <a:r>
              <a:rPr b="0" lang="es-MX" sz="3300" spc="-1" strike="noStrike">
                <a:solidFill>
                  <a:srgbClr val="ffffff"/>
                </a:solidFill>
                <a:latin typeface="DejaVu Sans"/>
              </a:rPr>
              <a:t>Pulse para editar el formato del texto de título</a:t>
            </a:r>
            <a:endParaRPr b="0" lang="es-MX" sz="33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36720" y="0"/>
            <a:ext cx="3276720" cy="3240000"/>
          </a:xfrm>
          <a:custGeom>
            <a:avLst/>
            <a:gdLst/>
            <a:ahLst/>
            <a:rect l="0" t="0" r="r" b="b"/>
            <a:pathLst>
              <a:path w="9102" h="9000">
                <a:moveTo>
                  <a:pt x="0" y="0"/>
                </a:moveTo>
                <a:lnTo>
                  <a:pt x="9102" y="0"/>
                </a:lnTo>
                <a:lnTo>
                  <a:pt x="6102" y="9000"/>
                </a:lnTo>
                <a:lnTo>
                  <a:pt x="102" y="4500"/>
                </a:lnTo>
                <a:lnTo>
                  <a:pt x="0" y="0"/>
                </a:lnTo>
                <a:close/>
              </a:path>
            </a:pathLst>
          </a:custGeom>
          <a:solidFill>
            <a:srgbClr val="f10d0c"/>
          </a:solidFill>
          <a:ln w="0">
            <a:noFill/>
          </a:ln>
        </p:spPr>
        <p:txBody>
          <a:bodyPr lIns="0" rIns="0" tIns="0" bIns="0" anchor="ctr">
            <a:noAutofit/>
          </a:bodyPr>
          <a:p>
            <a:endParaRPr b="0" lang="es-MX" sz="1400" spc="-1" strike="noStrike">
              <a:solidFill>
                <a:srgbClr val="dddddd"/>
              </a:solidFill>
              <a:latin typeface="DejaVu Sans"/>
            </a:endParaRPr>
          </a:p>
        </p:txBody>
      </p:sp>
      <p:sp>
        <p:nvSpPr>
          <p:cNvPr id="48" name=""/>
          <p:cNvSpPr/>
          <p:nvPr/>
        </p:nvSpPr>
        <p:spPr>
          <a:xfrm>
            <a:off x="3240000" y="0"/>
            <a:ext cx="5400000" cy="1080000"/>
          </a:xfrm>
          <a:custGeom>
            <a:avLst/>
            <a:gdLst/>
            <a:ahLst/>
            <a:rect l="0" t="0" r="r" b="b"/>
            <a:pathLst>
              <a:path w="15000" h="3000">
                <a:moveTo>
                  <a:pt x="1000" y="0"/>
                </a:moveTo>
                <a:lnTo>
                  <a:pt x="0" y="3000"/>
                </a:lnTo>
                <a:lnTo>
                  <a:pt x="15000" y="0"/>
                </a:lnTo>
                <a:lnTo>
                  <a:pt x="1000" y="0"/>
                </a:lnTo>
                <a:close/>
              </a:path>
            </a:pathLst>
          </a:custGeom>
          <a:solidFill>
            <a:srgbClr val="ea7500"/>
          </a:solidFill>
          <a:ln w="0">
            <a:noFill/>
          </a:ln>
        </p:spPr>
        <p:txBody>
          <a:bodyPr lIns="0" rIns="0" tIns="0" bIns="0" anchor="ctr">
            <a:noAutofit/>
          </a:bodyPr>
          <a:p>
            <a:endParaRPr b="0" lang="es-MX" sz="1400" spc="-1" strike="noStrike">
              <a:solidFill>
                <a:srgbClr val="dddddd"/>
              </a:solidFill>
              <a:latin typeface="DejaVu Sans"/>
            </a:endParaRPr>
          </a:p>
        </p:txBody>
      </p:sp>
      <p:sp>
        <p:nvSpPr>
          <p:cNvPr id="49" name=""/>
          <p:cNvSpPr/>
          <p:nvPr/>
        </p:nvSpPr>
        <p:spPr>
          <a:xfrm>
            <a:off x="6120000" y="0"/>
            <a:ext cx="3960000" cy="3780000"/>
          </a:xfrm>
          <a:custGeom>
            <a:avLst/>
            <a:gdLst/>
            <a:ahLst/>
            <a:rect l="0" t="0" r="r" b="b"/>
            <a:pathLst>
              <a:path w="11000" h="10500">
                <a:moveTo>
                  <a:pt x="11000" y="0"/>
                </a:moveTo>
                <a:lnTo>
                  <a:pt x="0" y="2500"/>
                </a:lnTo>
                <a:lnTo>
                  <a:pt x="11000" y="10500"/>
                </a:lnTo>
                <a:lnTo>
                  <a:pt x="11000" y="0"/>
                </a:lnTo>
                <a:close/>
              </a:path>
            </a:pathLst>
          </a:custGeom>
          <a:solidFill>
            <a:srgbClr val="e8a202"/>
          </a:solidFill>
          <a:ln w="0">
            <a:noFill/>
          </a:ln>
        </p:spPr>
        <p:txBody>
          <a:bodyPr lIns="0" rIns="0" tIns="0" bIns="0" anchor="ctr">
            <a:noAutofit/>
          </a:bodyPr>
          <a:p>
            <a:endParaRPr b="0" lang="es-MX" sz="1400" spc="-1" strike="noStrike">
              <a:solidFill>
                <a:srgbClr val="dddddd"/>
              </a:solidFill>
              <a:latin typeface="DejaVu Sans"/>
            </a:endParaRPr>
          </a:p>
        </p:txBody>
      </p:sp>
      <p:sp>
        <p:nvSpPr>
          <p:cNvPr id="50" name=""/>
          <p:cNvSpPr/>
          <p:nvPr/>
        </p:nvSpPr>
        <p:spPr>
          <a:xfrm>
            <a:off x="6840000" y="2520000"/>
            <a:ext cx="3240000" cy="3150000"/>
          </a:xfrm>
          <a:custGeom>
            <a:avLst/>
            <a:gdLst/>
            <a:ahLst/>
            <a:rect l="0" t="0" r="r" b="b"/>
            <a:pathLst>
              <a:path w="9000" h="8750">
                <a:moveTo>
                  <a:pt x="9000" y="4500"/>
                </a:moveTo>
                <a:lnTo>
                  <a:pt x="3000" y="0"/>
                </a:lnTo>
                <a:lnTo>
                  <a:pt x="0" y="8750"/>
                </a:lnTo>
                <a:lnTo>
                  <a:pt x="9000" y="8750"/>
                </a:lnTo>
                <a:lnTo>
                  <a:pt x="9000" y="4500"/>
                </a:lnTo>
                <a:close/>
              </a:path>
            </a:pathLst>
          </a:custGeom>
          <a:solidFill>
            <a:srgbClr val="168253"/>
          </a:solidFill>
          <a:ln w="0">
            <a:noFill/>
          </a:ln>
        </p:spPr>
        <p:txBody>
          <a:bodyPr lIns="0" rIns="0" tIns="0" bIns="0" anchor="ctr">
            <a:noAutofit/>
          </a:bodyPr>
          <a:p>
            <a:endParaRPr b="0" lang="es-MX" sz="1400" spc="-1" strike="noStrike">
              <a:solidFill>
                <a:srgbClr val="dddddd"/>
              </a:solidFill>
              <a:latin typeface="DejaVu Sans"/>
            </a:endParaRPr>
          </a:p>
        </p:txBody>
      </p:sp>
      <p:sp>
        <p:nvSpPr>
          <p:cNvPr id="51" name=""/>
          <p:cNvSpPr/>
          <p:nvPr/>
        </p:nvSpPr>
        <p:spPr>
          <a:xfrm>
            <a:off x="1800000" y="4500000"/>
            <a:ext cx="5040000" cy="1170000"/>
          </a:xfrm>
          <a:custGeom>
            <a:avLst/>
            <a:gdLst/>
            <a:ahLst/>
            <a:rect l="0" t="0" r="r" b="b"/>
            <a:pathLst>
              <a:path w="14000" h="3250">
                <a:moveTo>
                  <a:pt x="0" y="3250"/>
                </a:moveTo>
                <a:lnTo>
                  <a:pt x="13000" y="3250"/>
                </a:lnTo>
                <a:lnTo>
                  <a:pt x="14000" y="0"/>
                </a:lnTo>
                <a:lnTo>
                  <a:pt x="0" y="3250"/>
                </a:lnTo>
                <a:close/>
              </a:path>
            </a:pathLst>
          </a:custGeom>
          <a:solidFill>
            <a:srgbClr val="3465a4"/>
          </a:solidFill>
          <a:ln w="0">
            <a:noFill/>
          </a:ln>
        </p:spPr>
        <p:txBody>
          <a:bodyPr lIns="0" rIns="0" tIns="0" bIns="0" anchor="ctr">
            <a:noAutofit/>
          </a:bodyPr>
          <a:p>
            <a:endParaRPr b="0" lang="es-MX" sz="1400" spc="-1" strike="noStrike">
              <a:solidFill>
                <a:srgbClr val="dddddd"/>
              </a:solidFill>
              <a:latin typeface="DejaVu Sans"/>
            </a:endParaRPr>
          </a:p>
        </p:txBody>
      </p:sp>
      <p:sp>
        <p:nvSpPr>
          <p:cNvPr id="52" name=""/>
          <p:cNvSpPr/>
          <p:nvPr/>
        </p:nvSpPr>
        <p:spPr>
          <a:xfrm>
            <a:off x="-36720" y="2160000"/>
            <a:ext cx="3996720" cy="3538800"/>
          </a:xfrm>
          <a:custGeom>
            <a:avLst/>
            <a:gdLst/>
            <a:ahLst/>
            <a:rect l="0" t="0" r="r" b="b"/>
            <a:pathLst>
              <a:path w="11102" h="9830">
                <a:moveTo>
                  <a:pt x="0" y="9830"/>
                </a:moveTo>
                <a:lnTo>
                  <a:pt x="1602" y="9830"/>
                </a:lnTo>
                <a:lnTo>
                  <a:pt x="11102" y="7500"/>
                </a:lnTo>
                <a:lnTo>
                  <a:pt x="102" y="0"/>
                </a:lnTo>
                <a:lnTo>
                  <a:pt x="0" y="9830"/>
                </a:lnTo>
                <a:close/>
              </a:path>
            </a:pathLst>
          </a:custGeom>
          <a:solidFill>
            <a:srgbClr val="780373"/>
          </a:solidFill>
          <a:ln w="0">
            <a:noFill/>
          </a:ln>
        </p:spPr>
        <p:txBody>
          <a:bodyPr lIns="0" rIns="0" tIns="0" bIns="0" anchor="ctr">
            <a:noAutofit/>
          </a:bodyPr>
          <a:p>
            <a:endParaRPr b="0" lang="es-MX" sz="1400" spc="-1" strike="noStrike">
              <a:solidFill>
                <a:srgbClr val="dddddd"/>
              </a:solidFill>
              <a:latin typeface="DejaVu Sans"/>
            </a:endParaRPr>
          </a:p>
        </p:txBody>
      </p:sp>
      <p:sp>
        <p:nvSpPr>
          <p:cNvPr id="53" name="PlaceHolder 1"/>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lgn="just">
              <a:buNone/>
              <a:defRPr b="0" lang="es-MX" sz="1400" spc="-1" strike="noStrike">
                <a:solidFill>
                  <a:srgbClr val="dddddd"/>
                </a:solidFill>
                <a:latin typeface="DejaVu Sans"/>
              </a:defRPr>
            </a:lvl1pPr>
          </a:lstStyle>
          <a:p>
            <a:pPr indent="0" algn="just">
              <a:buNone/>
            </a:pPr>
            <a:r>
              <a:rPr b="0" lang="es-MX" sz="1400" spc="-1" strike="noStrike">
                <a:solidFill>
                  <a:srgbClr val="dddddd"/>
                </a:solidFill>
                <a:latin typeface="DejaVu Sans"/>
              </a:rPr>
              <a:t>&lt;fecha/hora&gt;</a:t>
            </a:r>
            <a:endParaRPr b="0" lang="es-MX" sz="1400" spc="-1" strike="noStrike">
              <a:solidFill>
                <a:srgbClr val="dddddd"/>
              </a:solidFill>
              <a:latin typeface="DejaVu Sans"/>
            </a:endParaRPr>
          </a:p>
        </p:txBody>
      </p:sp>
      <p:sp>
        <p:nvSpPr>
          <p:cNvPr id="54" name="PlaceHolder 2"/>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s-MX" sz="1400" spc="-1" strike="noStrike">
                <a:solidFill>
                  <a:srgbClr val="dddddd"/>
                </a:solidFill>
                <a:latin typeface="DejaVu Sans"/>
              </a:defRPr>
            </a:lvl1pPr>
          </a:lstStyle>
          <a:p>
            <a:pPr indent="0" algn="ctr">
              <a:buNone/>
            </a:pPr>
            <a:r>
              <a:rPr b="0" lang="es-MX" sz="1400" spc="-1" strike="noStrike">
                <a:solidFill>
                  <a:srgbClr val="dddddd"/>
                </a:solidFill>
                <a:latin typeface="DejaVu Sans"/>
              </a:rPr>
              <a:t>&lt;pie de página&gt;</a:t>
            </a:r>
            <a:endParaRPr b="0" lang="es-MX" sz="1400" spc="-1" strike="noStrike">
              <a:solidFill>
                <a:srgbClr val="dddddd"/>
              </a:solidFill>
              <a:latin typeface="DejaVu Sans"/>
            </a:endParaRPr>
          </a:p>
        </p:txBody>
      </p:sp>
      <p:sp>
        <p:nvSpPr>
          <p:cNvPr id="55" name="PlaceHolder 3"/>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s-MX" sz="1400" spc="-1" strike="noStrike">
                <a:solidFill>
                  <a:srgbClr val="dddddd"/>
                </a:solidFill>
                <a:latin typeface="DejaVu Sans"/>
              </a:defRPr>
            </a:lvl1pPr>
          </a:lstStyle>
          <a:p>
            <a:pPr indent="0" algn="r">
              <a:buNone/>
            </a:pPr>
            <a:fld id="{067024F1-AC55-4BCD-AC5A-1A2359BA999B}" type="slidenum">
              <a:rPr b="0" lang="es-MX" sz="1400" spc="-1" strike="noStrike">
                <a:solidFill>
                  <a:srgbClr val="dddddd"/>
                </a:solidFill>
                <a:latin typeface="DejaVu Sans"/>
              </a:rPr>
              <a:t>&lt;número&gt;</a:t>
            </a:fld>
            <a:endParaRPr b="0" lang="es-MX" sz="1400" spc="-1" strike="noStrike">
              <a:solidFill>
                <a:srgbClr val="dddddd"/>
              </a:solidFill>
              <a:latin typeface="DejaVu Sans"/>
            </a:endParaRPr>
          </a:p>
        </p:txBody>
      </p:sp>
      <p:sp>
        <p:nvSpPr>
          <p:cNvPr id="56" name="PlaceHolder 4"/>
          <p:cNvSpPr>
            <a:spLocks noGrp="1"/>
          </p:cNvSpPr>
          <p:nvPr>
            <p:ph type="title"/>
          </p:nvPr>
        </p:nvSpPr>
        <p:spPr>
          <a:xfrm>
            <a:off x="2880000" y="900000"/>
            <a:ext cx="4320000" cy="1080000"/>
          </a:xfrm>
          <a:prstGeom prst="rect">
            <a:avLst/>
          </a:prstGeom>
          <a:noFill/>
          <a:ln w="0">
            <a:noFill/>
          </a:ln>
        </p:spPr>
        <p:txBody>
          <a:bodyPr lIns="0" rIns="0" tIns="0" bIns="0" anchor="ctr">
            <a:noAutofit/>
          </a:bodyPr>
          <a:p>
            <a:pPr indent="0" algn="ctr">
              <a:buNone/>
            </a:pPr>
            <a:r>
              <a:rPr b="0" lang="es-MX" sz="2100" spc="-1" strike="noStrike">
                <a:solidFill>
                  <a:srgbClr val="333333"/>
                </a:solidFill>
                <a:latin typeface="DejaVu Sans"/>
              </a:rPr>
              <a:t>Pulse para editar el formato del texto de título</a:t>
            </a:r>
            <a:endParaRPr b="0" lang="es-MX" sz="2100" spc="-1" strike="noStrike">
              <a:solidFill>
                <a:srgbClr val="333333"/>
              </a:solidFill>
              <a:latin typeface="DejaVu Sans"/>
            </a:endParaRPr>
          </a:p>
        </p:txBody>
      </p:sp>
      <p:sp>
        <p:nvSpPr>
          <p:cNvPr id="57" name="PlaceHolder 5"/>
          <p:cNvSpPr>
            <a:spLocks noGrp="1"/>
          </p:cNvSpPr>
          <p:nvPr>
            <p:ph type="body"/>
          </p:nvPr>
        </p:nvSpPr>
        <p:spPr>
          <a:xfrm>
            <a:off x="2880000" y="2160000"/>
            <a:ext cx="4320000" cy="252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000" spc="-1" strike="noStrike">
                <a:solidFill>
                  <a:srgbClr val="666666"/>
                </a:solidFill>
                <a:latin typeface="DejaVu Sans"/>
              </a:rPr>
              <a:t>Pulse para editar el formato de texto del esquema</a:t>
            </a:r>
            <a:endParaRPr b="0" lang="es-MX"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s-MX" sz="1600" spc="-1" strike="noStrike">
                <a:solidFill>
                  <a:srgbClr val="666666"/>
                </a:solidFill>
                <a:latin typeface="DejaVu Sans"/>
              </a:rPr>
              <a:t>Segundo nivel del esquema</a:t>
            </a:r>
            <a:endParaRPr b="0" lang="es-MX" sz="16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s-MX" sz="1300" spc="-1" strike="noStrike">
                <a:solidFill>
                  <a:srgbClr val="666666"/>
                </a:solidFill>
                <a:latin typeface="DejaVu Sans"/>
              </a:rPr>
              <a:t>Tercer nivel del esquema</a:t>
            </a:r>
            <a:endParaRPr b="0" lang="es-MX" sz="1300" spc="-1" strike="noStrike">
              <a:solidFill>
                <a:srgbClr val="666666"/>
              </a:solidFill>
              <a:latin typeface="DejaVu Sans"/>
            </a:endParaRPr>
          </a:p>
          <a:p>
            <a:pPr lvl="3" marL="1728000" indent="-216000">
              <a:spcAft>
                <a:spcPts val="422"/>
              </a:spcAft>
              <a:buClr>
                <a:srgbClr val="666666"/>
              </a:buClr>
              <a:buSzPct val="75000"/>
              <a:buFont typeface="Symbol" charset="2"/>
              <a:buChar char=""/>
            </a:pPr>
            <a:r>
              <a:rPr b="0" lang="es-MX" sz="1000" spc="-1" strike="noStrike">
                <a:solidFill>
                  <a:srgbClr val="666666"/>
                </a:solidFill>
                <a:latin typeface="DejaVu Sans"/>
              </a:rPr>
              <a:t>Cuarto nivel del esquema</a:t>
            </a:r>
            <a:endParaRPr b="0" lang="es-MX" sz="1000" spc="-1" strike="noStrike">
              <a:solidFill>
                <a:srgbClr val="666666"/>
              </a:solidFill>
              <a:latin typeface="DejaVu Sans"/>
            </a:endParaRPr>
          </a:p>
          <a:p>
            <a:pPr lvl="4" marL="2160000" indent="-216000">
              <a:spcAft>
                <a:spcPts val="210"/>
              </a:spcAft>
              <a:buClr>
                <a:srgbClr val="666666"/>
              </a:buClr>
              <a:buSzPct val="45000"/>
              <a:buFont typeface="Wingdings" charset="2"/>
              <a:buChar char=""/>
            </a:pPr>
            <a:r>
              <a:rPr b="0" lang="es-MX" sz="1000" spc="-1" strike="noStrike">
                <a:solidFill>
                  <a:srgbClr val="666666"/>
                </a:solidFill>
                <a:latin typeface="DejaVu Sans"/>
              </a:rPr>
              <a:t>Quinto nivel del esquema</a:t>
            </a:r>
            <a:endParaRPr b="0" lang="es-MX" sz="1000" spc="-1" strike="noStrike">
              <a:solidFill>
                <a:srgbClr val="666666"/>
              </a:solidFill>
              <a:latin typeface="DejaVu Sans"/>
            </a:endParaRPr>
          </a:p>
          <a:p>
            <a:pPr lvl="5" marL="2592000" indent="-216000">
              <a:spcAft>
                <a:spcPts val="210"/>
              </a:spcAft>
              <a:buClr>
                <a:srgbClr val="666666"/>
              </a:buClr>
              <a:buSzPct val="45000"/>
              <a:buFont typeface="Wingdings" charset="2"/>
              <a:buChar char=""/>
            </a:pPr>
            <a:r>
              <a:rPr b="0" lang="es-MX" sz="1000" spc="-1" strike="noStrike">
                <a:solidFill>
                  <a:srgbClr val="666666"/>
                </a:solidFill>
                <a:latin typeface="DejaVu Sans"/>
              </a:rPr>
              <a:t>Sexto nivel del esquema</a:t>
            </a:r>
            <a:endParaRPr b="0" lang="es-MX" sz="1000" spc="-1" strike="noStrike">
              <a:solidFill>
                <a:srgbClr val="666666"/>
              </a:solidFill>
              <a:latin typeface="DejaVu Sans"/>
            </a:endParaRPr>
          </a:p>
          <a:p>
            <a:pPr lvl="6" marL="3024000" indent="-216000">
              <a:spcAft>
                <a:spcPts val="210"/>
              </a:spcAft>
              <a:buClr>
                <a:srgbClr val="666666"/>
              </a:buClr>
              <a:buSzPct val="45000"/>
              <a:buFont typeface="Wingdings" charset="2"/>
              <a:buChar char=""/>
            </a:pPr>
            <a:r>
              <a:rPr b="0" lang="es-MX" sz="1000" spc="-1" strike="noStrike">
                <a:solidFill>
                  <a:srgbClr val="666666"/>
                </a:solidFill>
                <a:latin typeface="DejaVu Sans"/>
              </a:rPr>
              <a:t>Séptimo nivel del esquema</a:t>
            </a:r>
            <a:endParaRPr b="0" lang="es-MX" sz="10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0"/>
            <a:ext cx="1980000" cy="3420000"/>
          </a:xfrm>
          <a:custGeom>
            <a:avLst/>
            <a:gdLst/>
            <a:ahLst/>
            <a:rect l="0" t="0" r="r" b="b"/>
            <a:pathLst>
              <a:path w="5500" h="9500">
                <a:moveTo>
                  <a:pt x="0" y="0"/>
                </a:moveTo>
                <a:lnTo>
                  <a:pt x="0" y="8000"/>
                </a:lnTo>
                <a:lnTo>
                  <a:pt x="2500" y="9500"/>
                </a:lnTo>
                <a:lnTo>
                  <a:pt x="5500" y="0"/>
                </a:lnTo>
                <a:lnTo>
                  <a:pt x="0" y="0"/>
                </a:lnTo>
                <a:close/>
              </a:path>
            </a:pathLst>
          </a:custGeom>
          <a:solidFill>
            <a:srgbClr val="f10d0c"/>
          </a:solidFill>
          <a:ln w="0">
            <a:noFill/>
          </a:ln>
        </p:spPr>
        <p:txBody>
          <a:bodyPr lIns="0" rIns="0" tIns="0" bIns="0" anchor="ctr">
            <a:noAutofit/>
          </a:bodyPr>
          <a:p>
            <a:endParaRPr b="0" lang="es-MX" sz="1400" spc="-1" strike="noStrike">
              <a:solidFill>
                <a:srgbClr val="dddddd"/>
              </a:solidFill>
              <a:latin typeface="Arial"/>
            </a:endParaRPr>
          </a:p>
        </p:txBody>
      </p:sp>
      <p:sp>
        <p:nvSpPr>
          <p:cNvPr id="95" name=""/>
          <p:cNvSpPr/>
          <p:nvPr/>
        </p:nvSpPr>
        <p:spPr>
          <a:xfrm>
            <a:off x="2340000" y="0"/>
            <a:ext cx="1980000" cy="360000"/>
          </a:xfrm>
          <a:custGeom>
            <a:avLst/>
            <a:gdLst/>
            <a:ahLst/>
            <a:rect l="0" t="0" r="r" b="b"/>
            <a:pathLst>
              <a:path w="5500" h="1000">
                <a:moveTo>
                  <a:pt x="500" y="0"/>
                </a:moveTo>
                <a:lnTo>
                  <a:pt x="0" y="1000"/>
                </a:lnTo>
                <a:lnTo>
                  <a:pt x="5500" y="0"/>
                </a:lnTo>
                <a:lnTo>
                  <a:pt x="500" y="0"/>
                </a:lnTo>
                <a:close/>
              </a:path>
            </a:pathLst>
          </a:custGeom>
          <a:solidFill>
            <a:srgbClr val="ea7500"/>
          </a:solidFill>
          <a:ln w="0">
            <a:noFill/>
          </a:ln>
        </p:spPr>
        <p:txBody>
          <a:bodyPr lIns="0" rIns="0" tIns="0" bIns="0" anchor="ctr">
            <a:noAutofit/>
          </a:bodyPr>
          <a:p>
            <a:endParaRPr b="0" lang="es-MX" sz="1400" spc="-1" strike="noStrike">
              <a:solidFill>
                <a:srgbClr val="dddddd"/>
              </a:solidFill>
              <a:latin typeface="Arial"/>
            </a:endParaRPr>
          </a:p>
        </p:txBody>
      </p:sp>
      <p:sp>
        <p:nvSpPr>
          <p:cNvPr id="96" name=""/>
          <p:cNvSpPr/>
          <p:nvPr/>
        </p:nvSpPr>
        <p:spPr>
          <a:xfrm>
            <a:off x="6480000" y="0"/>
            <a:ext cx="3600000" cy="2700000"/>
          </a:xfrm>
          <a:custGeom>
            <a:avLst/>
            <a:gdLst/>
            <a:ahLst/>
            <a:rect l="0" t="0" r="r" b="b"/>
            <a:pathLst>
              <a:path w="10000" h="7500">
                <a:moveTo>
                  <a:pt x="10000" y="0"/>
                </a:moveTo>
                <a:lnTo>
                  <a:pt x="1000" y="0"/>
                </a:lnTo>
                <a:lnTo>
                  <a:pt x="0" y="500"/>
                </a:lnTo>
                <a:lnTo>
                  <a:pt x="10000" y="7500"/>
                </a:lnTo>
                <a:lnTo>
                  <a:pt x="10000" y="0"/>
                </a:lnTo>
                <a:close/>
              </a:path>
            </a:pathLst>
          </a:custGeom>
          <a:solidFill>
            <a:srgbClr val="e8a202"/>
          </a:solidFill>
          <a:ln w="0">
            <a:noFill/>
          </a:ln>
        </p:spPr>
        <p:txBody>
          <a:bodyPr lIns="0" rIns="0" tIns="0" bIns="0" anchor="ctr">
            <a:noAutofit/>
          </a:bodyPr>
          <a:p>
            <a:endParaRPr b="0" lang="es-MX" sz="1400" spc="-1" strike="noStrike">
              <a:solidFill>
                <a:srgbClr val="dddddd"/>
              </a:solidFill>
              <a:latin typeface="Arial"/>
            </a:endParaRPr>
          </a:p>
        </p:txBody>
      </p:sp>
      <p:sp>
        <p:nvSpPr>
          <p:cNvPr id="97" name=""/>
          <p:cNvSpPr/>
          <p:nvPr/>
        </p:nvSpPr>
        <p:spPr>
          <a:xfrm>
            <a:off x="8100000" y="2340000"/>
            <a:ext cx="1980000" cy="3330000"/>
          </a:xfrm>
          <a:custGeom>
            <a:avLst/>
            <a:gdLst/>
            <a:ahLst/>
            <a:rect l="0" t="0" r="r" b="b"/>
            <a:pathLst>
              <a:path w="5500" h="9250">
                <a:moveTo>
                  <a:pt x="5500" y="9250"/>
                </a:moveTo>
                <a:lnTo>
                  <a:pt x="5500" y="2000"/>
                </a:lnTo>
                <a:lnTo>
                  <a:pt x="3000" y="0"/>
                </a:lnTo>
                <a:lnTo>
                  <a:pt x="0" y="9250"/>
                </a:lnTo>
                <a:lnTo>
                  <a:pt x="5500" y="9250"/>
                </a:lnTo>
                <a:close/>
              </a:path>
            </a:pathLst>
          </a:custGeom>
          <a:solidFill>
            <a:srgbClr val="168253"/>
          </a:solidFill>
          <a:ln w="0">
            <a:noFill/>
          </a:ln>
        </p:spPr>
        <p:txBody>
          <a:bodyPr lIns="0" rIns="0" tIns="0" bIns="0" anchor="ctr">
            <a:noAutofit/>
          </a:bodyPr>
          <a:p>
            <a:endParaRPr b="0" lang="es-MX" sz="1400" spc="-1" strike="noStrike">
              <a:solidFill>
                <a:srgbClr val="dddddd"/>
              </a:solidFill>
              <a:latin typeface="Arial"/>
            </a:endParaRPr>
          </a:p>
        </p:txBody>
      </p:sp>
      <p:sp>
        <p:nvSpPr>
          <p:cNvPr id="98" name=""/>
          <p:cNvSpPr/>
          <p:nvPr/>
        </p:nvSpPr>
        <p:spPr>
          <a:xfrm>
            <a:off x="5940000" y="5220000"/>
            <a:ext cx="1800000" cy="450000"/>
          </a:xfrm>
          <a:custGeom>
            <a:avLst/>
            <a:gdLst/>
            <a:ahLst/>
            <a:rect l="0" t="0" r="r" b="b"/>
            <a:pathLst>
              <a:path w="5000" h="1250">
                <a:moveTo>
                  <a:pt x="4500" y="1250"/>
                </a:moveTo>
                <a:lnTo>
                  <a:pt x="5000" y="0"/>
                </a:lnTo>
                <a:lnTo>
                  <a:pt x="0" y="1250"/>
                </a:lnTo>
                <a:lnTo>
                  <a:pt x="4500" y="1250"/>
                </a:lnTo>
                <a:close/>
              </a:path>
            </a:pathLst>
          </a:custGeom>
          <a:solidFill>
            <a:srgbClr val="3465a4"/>
          </a:solidFill>
          <a:ln w="0">
            <a:noFill/>
          </a:ln>
        </p:spPr>
        <p:txBody>
          <a:bodyPr lIns="0" rIns="0" tIns="0" bIns="0" anchor="ctr">
            <a:noAutofit/>
          </a:bodyPr>
          <a:p>
            <a:endParaRPr b="0" lang="es-MX" sz="1400" spc="-1" strike="noStrike">
              <a:solidFill>
                <a:srgbClr val="dddddd"/>
              </a:solidFill>
              <a:latin typeface="Arial"/>
            </a:endParaRPr>
          </a:p>
        </p:txBody>
      </p:sp>
      <p:sp>
        <p:nvSpPr>
          <p:cNvPr id="99" name=""/>
          <p:cNvSpPr/>
          <p:nvPr/>
        </p:nvSpPr>
        <p:spPr>
          <a:xfrm>
            <a:off x="0" y="3240000"/>
            <a:ext cx="3240000" cy="2430000"/>
          </a:xfrm>
          <a:custGeom>
            <a:avLst/>
            <a:gdLst/>
            <a:ahLst/>
            <a:rect l="0" t="0" r="r" b="b"/>
            <a:pathLst>
              <a:path w="9000" h="6750">
                <a:moveTo>
                  <a:pt x="0" y="0"/>
                </a:moveTo>
                <a:lnTo>
                  <a:pt x="0" y="6750"/>
                </a:lnTo>
                <a:lnTo>
                  <a:pt x="9000" y="6750"/>
                </a:lnTo>
                <a:lnTo>
                  <a:pt x="0" y="0"/>
                </a:lnTo>
                <a:close/>
              </a:path>
            </a:pathLst>
          </a:custGeom>
          <a:solidFill>
            <a:srgbClr val="780373"/>
          </a:solidFill>
          <a:ln w="0">
            <a:noFill/>
          </a:ln>
        </p:spPr>
        <p:txBody>
          <a:bodyPr lIns="0" rIns="0" tIns="0" bIns="0" anchor="ctr">
            <a:noAutofit/>
          </a:bodyPr>
          <a:p>
            <a:endParaRPr b="0" lang="es-MX" sz="1400" spc="-1" strike="noStrike">
              <a:solidFill>
                <a:srgbClr val="dddddd"/>
              </a:solidFill>
              <a:latin typeface="Arial"/>
            </a:endParaRPr>
          </a:p>
        </p:txBody>
      </p:sp>
      <p:sp>
        <p:nvSpPr>
          <p:cNvPr id="100" name="PlaceHolder 1"/>
          <p:cNvSpPr>
            <a:spLocks noGrp="1"/>
          </p:cNvSpPr>
          <p:nvPr>
            <p:ph type="title"/>
          </p:nvPr>
        </p:nvSpPr>
        <p:spPr>
          <a:xfrm>
            <a:off x="1800000" y="360000"/>
            <a:ext cx="6480000" cy="900000"/>
          </a:xfrm>
          <a:prstGeom prst="rect">
            <a:avLst/>
          </a:prstGeom>
          <a:noFill/>
          <a:ln w="0">
            <a:noFill/>
          </a:ln>
        </p:spPr>
        <p:txBody>
          <a:bodyPr lIns="0" rIns="0" tIns="0" bIns="0" anchor="ctr">
            <a:noAutofit/>
          </a:bodyPr>
          <a:p>
            <a:pPr indent="0" algn="ctr">
              <a:buNone/>
            </a:pPr>
            <a:r>
              <a:rPr b="0" lang="es-MX" sz="2100" spc="-1" strike="noStrike">
                <a:solidFill>
                  <a:srgbClr val="333333"/>
                </a:solidFill>
                <a:latin typeface="DejaVu Sans"/>
              </a:rPr>
              <a:t>Pulse para editar el formato del texto de título</a:t>
            </a:r>
            <a:endParaRPr b="0" lang="es-MX" sz="2100" spc="-1" strike="noStrike">
              <a:solidFill>
                <a:srgbClr val="333333"/>
              </a:solidFill>
              <a:latin typeface="DejaVu Sans"/>
            </a:endParaRPr>
          </a:p>
        </p:txBody>
      </p:sp>
      <p:sp>
        <p:nvSpPr>
          <p:cNvPr id="101" name="PlaceHolder 2"/>
          <p:cNvSpPr>
            <a:spLocks noGrp="1"/>
          </p:cNvSpPr>
          <p:nvPr>
            <p:ph type="body"/>
          </p:nvPr>
        </p:nvSpPr>
        <p:spPr>
          <a:xfrm>
            <a:off x="1800000" y="1440000"/>
            <a:ext cx="648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000" spc="-1" strike="noStrike">
                <a:solidFill>
                  <a:srgbClr val="666666"/>
                </a:solidFill>
                <a:latin typeface="DejaVu Sans"/>
              </a:rPr>
              <a:t>Pulse para editar el formato de texto del esquema</a:t>
            </a:r>
            <a:endParaRPr b="0" lang="es-MX"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s-MX" sz="1800" spc="-1" strike="noStrike">
                <a:solidFill>
                  <a:srgbClr val="666666"/>
                </a:solidFill>
                <a:latin typeface="DejaVu Sans"/>
              </a:rPr>
              <a:t>Segundo nivel del esquema</a:t>
            </a:r>
            <a:endParaRPr b="0" lang="es-MX" sz="18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s-MX" sz="1500" spc="-1" strike="noStrike">
                <a:solidFill>
                  <a:srgbClr val="666666"/>
                </a:solidFill>
                <a:latin typeface="DejaVu Sans"/>
              </a:rPr>
              <a:t>Tercer nivel del esquema</a:t>
            </a:r>
            <a:endParaRPr b="0" lang="es-MX" sz="15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s-MX" sz="1200" spc="-1" strike="noStrike">
                <a:solidFill>
                  <a:srgbClr val="666666"/>
                </a:solidFill>
                <a:latin typeface="DejaVu Sans"/>
              </a:rPr>
              <a:t>Cuarto nivel del esquema</a:t>
            </a:r>
            <a:endParaRPr b="0" lang="es-MX" sz="12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s-MX" sz="900" spc="-1" strike="noStrike">
                <a:solidFill>
                  <a:srgbClr val="666666"/>
                </a:solidFill>
                <a:latin typeface="DejaVu Sans"/>
              </a:rPr>
              <a:t>Quinto nivel del esquema</a:t>
            </a:r>
            <a:endParaRPr b="0" lang="es-MX" sz="9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s-MX" sz="900" spc="-1" strike="noStrike">
                <a:solidFill>
                  <a:srgbClr val="666666"/>
                </a:solidFill>
                <a:latin typeface="DejaVu Sans"/>
              </a:rPr>
              <a:t>Sexto nivel del esquema</a:t>
            </a:r>
            <a:endParaRPr b="0" lang="es-MX" sz="9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s-MX" sz="900" spc="-1" strike="noStrike">
                <a:solidFill>
                  <a:srgbClr val="666666"/>
                </a:solidFill>
                <a:latin typeface="DejaVu Sans"/>
              </a:rPr>
              <a:t>Séptimo nivel del esquema</a:t>
            </a:r>
            <a:endParaRPr b="0" lang="es-MX" sz="900" spc="-1" strike="noStrike">
              <a:solidFill>
                <a:srgbClr val="666666"/>
              </a:solidFill>
              <a:latin typeface="DejaVu Sans"/>
            </a:endParaRPr>
          </a:p>
        </p:txBody>
      </p:sp>
      <p:sp>
        <p:nvSpPr>
          <p:cNvPr id="102" name="PlaceHolder 3"/>
          <p:cNvSpPr>
            <a:spLocks noGrp="1"/>
          </p:cNvSpPr>
          <p:nvPr>
            <p:ph type="dt" idx="7"/>
          </p:nvPr>
        </p:nvSpPr>
        <p:spPr>
          <a:xfrm>
            <a:off x="360000" y="5220000"/>
            <a:ext cx="2340000" cy="360000"/>
          </a:xfrm>
          <a:prstGeom prst="rect">
            <a:avLst/>
          </a:prstGeom>
          <a:noFill/>
          <a:ln w="0">
            <a:noFill/>
          </a:ln>
        </p:spPr>
        <p:txBody>
          <a:bodyPr lIns="0" rIns="0" tIns="0" bIns="0" anchor="t">
            <a:noAutofit/>
          </a:bodyPr>
          <a:lstStyle>
            <a:lvl1pPr indent="0">
              <a:buNone/>
              <a:defRPr b="0" lang="es-MX" sz="1400" spc="-1" strike="noStrike">
                <a:solidFill>
                  <a:srgbClr val="dddddd"/>
                </a:solidFill>
                <a:latin typeface="Arial"/>
              </a:defRPr>
            </a:lvl1pPr>
          </a:lstStyle>
          <a:p>
            <a:pPr indent="0">
              <a:buNone/>
            </a:pPr>
            <a:r>
              <a:rPr b="0" lang="es-MX" sz="1400" spc="-1" strike="noStrike">
                <a:solidFill>
                  <a:srgbClr val="dddddd"/>
                </a:solidFill>
                <a:latin typeface="Arial"/>
              </a:rPr>
              <a:t>&lt;fecha/hora&gt;</a:t>
            </a:r>
            <a:endParaRPr b="0" lang="es-MX" sz="1400" spc="-1" strike="noStrike">
              <a:solidFill>
                <a:srgbClr val="dddddd"/>
              </a:solidFill>
              <a:latin typeface="Arial"/>
            </a:endParaRPr>
          </a:p>
        </p:txBody>
      </p:sp>
      <p:sp>
        <p:nvSpPr>
          <p:cNvPr id="103" name="PlaceHolder 4"/>
          <p:cNvSpPr>
            <a:spLocks noGrp="1"/>
          </p:cNvSpPr>
          <p:nvPr>
            <p:ph type="ftr" idx="8"/>
          </p:nvPr>
        </p:nvSpPr>
        <p:spPr>
          <a:xfrm>
            <a:off x="3420000" y="5220000"/>
            <a:ext cx="3240000" cy="360000"/>
          </a:xfrm>
          <a:prstGeom prst="rect">
            <a:avLst/>
          </a:prstGeom>
          <a:noFill/>
          <a:ln w="0">
            <a:noFill/>
          </a:ln>
        </p:spPr>
        <p:txBody>
          <a:bodyPr lIns="0" rIns="0" tIns="0" bIns="0" anchor="t">
            <a:noAutofit/>
          </a:bodyPr>
          <a:lstStyle>
            <a:lvl1pPr indent="0" algn="ctr">
              <a:buNone/>
              <a:defRPr b="0" lang="es-MX" sz="1400" spc="-1" strike="noStrike">
                <a:solidFill>
                  <a:srgbClr val="808080"/>
                </a:solidFill>
                <a:latin typeface="Arial"/>
              </a:defRPr>
            </a:lvl1pPr>
          </a:lstStyle>
          <a:p>
            <a:pPr indent="0" algn="ctr">
              <a:buNone/>
            </a:pPr>
            <a:r>
              <a:rPr b="0" lang="es-MX" sz="1400" spc="-1" strike="noStrike">
                <a:solidFill>
                  <a:srgbClr val="808080"/>
                </a:solidFill>
                <a:latin typeface="Arial"/>
              </a:rPr>
              <a:t>&lt;pie de página&gt;</a:t>
            </a:r>
            <a:endParaRPr b="0" lang="es-MX" sz="1400" spc="-1" strike="noStrike">
              <a:solidFill>
                <a:srgbClr val="808080"/>
              </a:solidFill>
              <a:latin typeface="Arial"/>
            </a:endParaRPr>
          </a:p>
        </p:txBody>
      </p:sp>
      <p:sp>
        <p:nvSpPr>
          <p:cNvPr id="104" name="PlaceHolder 5"/>
          <p:cNvSpPr>
            <a:spLocks noGrp="1"/>
          </p:cNvSpPr>
          <p:nvPr>
            <p:ph type="sldNum" idx="9"/>
          </p:nvPr>
        </p:nvSpPr>
        <p:spPr>
          <a:xfrm>
            <a:off x="7380000" y="5220000"/>
            <a:ext cx="2340000" cy="360000"/>
          </a:xfrm>
          <a:prstGeom prst="rect">
            <a:avLst/>
          </a:prstGeom>
          <a:noFill/>
          <a:ln w="0">
            <a:noFill/>
          </a:ln>
        </p:spPr>
        <p:txBody>
          <a:bodyPr lIns="0" rIns="0" tIns="0" bIns="0" anchor="t">
            <a:noAutofit/>
          </a:bodyPr>
          <a:lstStyle>
            <a:lvl1pPr indent="0" algn="r">
              <a:buNone/>
              <a:defRPr b="0" lang="es-MX" sz="1400" spc="-1" strike="noStrike">
                <a:solidFill>
                  <a:srgbClr val="dddddd"/>
                </a:solidFill>
                <a:latin typeface="Arial"/>
              </a:defRPr>
            </a:lvl1pPr>
          </a:lstStyle>
          <a:p>
            <a:pPr indent="0" algn="r">
              <a:buNone/>
            </a:pPr>
            <a:fld id="{299391F9-F50B-43DB-98DB-1C877A4DB951}" type="slidenum">
              <a:rPr b="0" lang="es-MX" sz="1400" spc="-1" strike="noStrike">
                <a:solidFill>
                  <a:srgbClr val="dddddd"/>
                </a:solidFill>
                <a:latin typeface="Arial"/>
              </a:rPr>
              <a:t>&lt;número&gt;</a:t>
            </a:fld>
            <a:endParaRPr b="0" lang="es-MX" sz="1400" spc="-1" strike="noStrike">
              <a:solidFill>
                <a:srgbClr val="dddddd"/>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4320000"/>
            <a:ext cx="1980000" cy="1350000"/>
          </a:xfrm>
          <a:custGeom>
            <a:avLst/>
            <a:gdLst/>
            <a:ahLst/>
            <a:rect l="0" t="0" r="r" b="b"/>
            <a:pathLst>
              <a:path w="5500" h="3750">
                <a:moveTo>
                  <a:pt x="0" y="0"/>
                </a:moveTo>
                <a:lnTo>
                  <a:pt x="0" y="3750"/>
                </a:lnTo>
                <a:lnTo>
                  <a:pt x="5500" y="3750"/>
                </a:lnTo>
                <a:lnTo>
                  <a:pt x="0" y="0"/>
                </a:lnTo>
                <a:close/>
              </a:path>
            </a:pathLst>
          </a:custGeom>
          <a:solidFill>
            <a:srgbClr val="780373"/>
          </a:solidFill>
          <a:ln w="0">
            <a:noFill/>
          </a:ln>
        </p:spPr>
        <p:txBody>
          <a:bodyPr lIns="0" rIns="0" tIns="0" bIns="0" anchor="ctr">
            <a:noAutofit/>
          </a:bodyPr>
          <a:p>
            <a:endParaRPr b="0" lang="es-MX" sz="1400" spc="-1" strike="noStrike">
              <a:solidFill>
                <a:srgbClr val="dddddd"/>
              </a:solidFill>
              <a:latin typeface="DejaVu Sans"/>
            </a:endParaRPr>
          </a:p>
        </p:txBody>
      </p:sp>
      <p:sp>
        <p:nvSpPr>
          <p:cNvPr id="142" name=""/>
          <p:cNvSpPr/>
          <p:nvPr/>
        </p:nvSpPr>
        <p:spPr>
          <a:xfrm>
            <a:off x="0" y="0"/>
            <a:ext cx="1080000" cy="3420000"/>
          </a:xfrm>
          <a:custGeom>
            <a:avLst/>
            <a:gdLst/>
            <a:ahLst/>
            <a:rect l="0" t="0" r="r" b="b"/>
            <a:pathLst>
              <a:path w="3000" h="9500">
                <a:moveTo>
                  <a:pt x="0" y="0"/>
                </a:moveTo>
                <a:lnTo>
                  <a:pt x="0" y="9500"/>
                </a:lnTo>
                <a:lnTo>
                  <a:pt x="3000" y="0"/>
                </a:lnTo>
                <a:lnTo>
                  <a:pt x="0" y="0"/>
                </a:lnTo>
                <a:close/>
              </a:path>
            </a:pathLst>
          </a:custGeom>
          <a:solidFill>
            <a:srgbClr val="f10d0c"/>
          </a:solidFill>
          <a:ln w="0">
            <a:noFill/>
          </a:ln>
        </p:spPr>
        <p:txBody>
          <a:bodyPr lIns="0" rIns="0" tIns="0" bIns="0" anchor="ctr">
            <a:noAutofit/>
          </a:bodyPr>
          <a:p>
            <a:endParaRPr b="0" lang="es-MX" sz="1400" spc="-1" strike="noStrike">
              <a:solidFill>
                <a:srgbClr val="dddddd"/>
              </a:solidFill>
              <a:latin typeface="DejaVu Sans"/>
            </a:endParaRPr>
          </a:p>
        </p:txBody>
      </p:sp>
      <p:sp>
        <p:nvSpPr>
          <p:cNvPr id="143" name=""/>
          <p:cNvSpPr/>
          <p:nvPr/>
        </p:nvSpPr>
        <p:spPr>
          <a:xfrm>
            <a:off x="7740000" y="0"/>
            <a:ext cx="2340000" cy="1620000"/>
          </a:xfrm>
          <a:custGeom>
            <a:avLst/>
            <a:gdLst/>
            <a:ahLst/>
            <a:rect l="0" t="0" r="r" b="b"/>
            <a:pathLst>
              <a:path w="6500" h="4500">
                <a:moveTo>
                  <a:pt x="6500" y="0"/>
                </a:moveTo>
                <a:lnTo>
                  <a:pt x="0" y="0"/>
                </a:lnTo>
                <a:lnTo>
                  <a:pt x="6500" y="4500"/>
                </a:lnTo>
                <a:lnTo>
                  <a:pt x="6500" y="0"/>
                </a:lnTo>
                <a:close/>
              </a:path>
            </a:pathLst>
          </a:custGeom>
          <a:solidFill>
            <a:srgbClr val="e8a202"/>
          </a:solidFill>
          <a:ln w="0">
            <a:noFill/>
          </a:ln>
        </p:spPr>
        <p:txBody>
          <a:bodyPr lIns="0" rIns="0" tIns="0" bIns="0" anchor="ctr">
            <a:noAutofit/>
          </a:bodyPr>
          <a:p>
            <a:endParaRPr b="0" lang="es-MX" sz="1400" spc="-1" strike="noStrike">
              <a:solidFill>
                <a:srgbClr val="dddddd"/>
              </a:solidFill>
              <a:latin typeface="DejaVu Sans"/>
            </a:endParaRPr>
          </a:p>
        </p:txBody>
      </p:sp>
      <p:sp>
        <p:nvSpPr>
          <p:cNvPr id="144" name=""/>
          <p:cNvSpPr/>
          <p:nvPr/>
        </p:nvSpPr>
        <p:spPr>
          <a:xfrm>
            <a:off x="9000000" y="2520000"/>
            <a:ext cx="1080000" cy="3150000"/>
          </a:xfrm>
          <a:custGeom>
            <a:avLst/>
            <a:gdLst/>
            <a:ahLst/>
            <a:rect l="0" t="0" r="r" b="b"/>
            <a:pathLst>
              <a:path w="3000" h="8750">
                <a:moveTo>
                  <a:pt x="3000" y="8750"/>
                </a:moveTo>
                <a:lnTo>
                  <a:pt x="3000" y="0"/>
                </a:lnTo>
                <a:lnTo>
                  <a:pt x="0" y="8750"/>
                </a:lnTo>
                <a:lnTo>
                  <a:pt x="3000" y="8750"/>
                </a:lnTo>
                <a:close/>
              </a:path>
            </a:pathLst>
          </a:custGeom>
          <a:solidFill>
            <a:srgbClr val="168253"/>
          </a:solidFill>
          <a:ln w="0">
            <a:noFill/>
          </a:ln>
        </p:spPr>
        <p:txBody>
          <a:bodyPr lIns="0" rIns="0" tIns="0" bIns="0" anchor="ctr">
            <a:noAutofit/>
          </a:bodyPr>
          <a:p>
            <a:endParaRPr b="0" lang="es-MX" sz="1400" spc="-1" strike="noStrike">
              <a:solidFill>
                <a:srgbClr val="dddddd"/>
              </a:solidFill>
              <a:latin typeface="DejaVu Sans"/>
            </a:endParaRPr>
          </a:p>
        </p:txBody>
      </p:sp>
      <p:sp>
        <p:nvSpPr>
          <p:cNvPr id="145" name="PlaceHolder 1"/>
          <p:cNvSpPr>
            <a:spLocks noGrp="1"/>
          </p:cNvSpPr>
          <p:nvPr>
            <p:ph type="dt" idx="10"/>
          </p:nvPr>
        </p:nvSpPr>
        <p:spPr>
          <a:xfrm>
            <a:off x="360000" y="5220000"/>
            <a:ext cx="2340000" cy="360000"/>
          </a:xfrm>
          <a:prstGeom prst="rect">
            <a:avLst/>
          </a:prstGeom>
          <a:noFill/>
          <a:ln w="0">
            <a:noFill/>
          </a:ln>
        </p:spPr>
        <p:txBody>
          <a:bodyPr lIns="0" rIns="0" tIns="0" bIns="0" anchor="t">
            <a:noAutofit/>
          </a:bodyPr>
          <a:lstStyle>
            <a:lvl1pPr indent="0">
              <a:buNone/>
              <a:defRPr b="0" lang="es-MX" sz="1400" spc="-1" strike="noStrike">
                <a:solidFill>
                  <a:srgbClr val="dddddd"/>
                </a:solidFill>
                <a:latin typeface="DejaVu Sans"/>
              </a:defRPr>
            </a:lvl1pPr>
          </a:lstStyle>
          <a:p>
            <a:pPr indent="0">
              <a:buNone/>
            </a:pPr>
            <a:r>
              <a:rPr b="0" lang="es-MX" sz="1400" spc="-1" strike="noStrike">
                <a:solidFill>
                  <a:srgbClr val="dddddd"/>
                </a:solidFill>
                <a:latin typeface="DejaVu Sans"/>
              </a:rPr>
              <a:t>&lt;fecha/hora&gt;</a:t>
            </a:r>
            <a:endParaRPr b="0" lang="es-MX" sz="1400" spc="-1" strike="noStrike">
              <a:solidFill>
                <a:srgbClr val="dddddd"/>
              </a:solidFill>
              <a:latin typeface="DejaVu Sans"/>
            </a:endParaRPr>
          </a:p>
        </p:txBody>
      </p:sp>
      <p:sp>
        <p:nvSpPr>
          <p:cNvPr id="146" name="PlaceHolder 2"/>
          <p:cNvSpPr>
            <a:spLocks noGrp="1"/>
          </p:cNvSpPr>
          <p:nvPr>
            <p:ph type="ftr" idx="11"/>
          </p:nvPr>
        </p:nvSpPr>
        <p:spPr>
          <a:xfrm>
            <a:off x="3420000" y="5220000"/>
            <a:ext cx="3240000" cy="360000"/>
          </a:xfrm>
          <a:prstGeom prst="rect">
            <a:avLst/>
          </a:prstGeom>
          <a:noFill/>
          <a:ln w="0">
            <a:noFill/>
          </a:ln>
        </p:spPr>
        <p:txBody>
          <a:bodyPr lIns="0" rIns="0" tIns="0" bIns="0" anchor="t">
            <a:noAutofit/>
          </a:bodyPr>
          <a:lstStyle>
            <a:lvl1pPr indent="0" algn="ctr">
              <a:buNone/>
              <a:defRPr b="0" lang="es-MX" sz="1400" spc="-1" strike="noStrike">
                <a:solidFill>
                  <a:srgbClr val="808080"/>
                </a:solidFill>
                <a:latin typeface="DejaVu Sans"/>
              </a:defRPr>
            </a:lvl1pPr>
          </a:lstStyle>
          <a:p>
            <a:pPr indent="0" algn="ctr">
              <a:buNone/>
            </a:pPr>
            <a:r>
              <a:rPr b="0" lang="es-MX" sz="1400" spc="-1" strike="noStrike">
                <a:solidFill>
                  <a:srgbClr val="808080"/>
                </a:solidFill>
                <a:latin typeface="DejaVu Sans"/>
              </a:rPr>
              <a:t>&lt;pie de página&gt;</a:t>
            </a:r>
            <a:endParaRPr b="0" lang="es-MX" sz="1400" spc="-1" strike="noStrike">
              <a:solidFill>
                <a:srgbClr val="808080"/>
              </a:solidFill>
              <a:latin typeface="DejaVu Sans"/>
            </a:endParaRPr>
          </a:p>
        </p:txBody>
      </p:sp>
      <p:sp>
        <p:nvSpPr>
          <p:cNvPr id="147" name="PlaceHolder 3"/>
          <p:cNvSpPr>
            <a:spLocks noGrp="1"/>
          </p:cNvSpPr>
          <p:nvPr>
            <p:ph type="sldNum" idx="12"/>
          </p:nvPr>
        </p:nvSpPr>
        <p:spPr>
          <a:xfrm>
            <a:off x="7380000" y="5220000"/>
            <a:ext cx="2340000" cy="360000"/>
          </a:xfrm>
          <a:prstGeom prst="rect">
            <a:avLst/>
          </a:prstGeom>
          <a:noFill/>
          <a:ln w="0">
            <a:noFill/>
          </a:ln>
        </p:spPr>
        <p:txBody>
          <a:bodyPr lIns="0" rIns="0" tIns="0" bIns="0" anchor="t">
            <a:noAutofit/>
          </a:bodyPr>
          <a:lstStyle>
            <a:lvl1pPr indent="0" algn="r">
              <a:buNone/>
              <a:defRPr b="0" lang="es-MX" sz="1400" spc="-1" strike="noStrike">
                <a:solidFill>
                  <a:srgbClr val="dddddd"/>
                </a:solidFill>
                <a:latin typeface="DejaVu Sans"/>
              </a:defRPr>
            </a:lvl1pPr>
          </a:lstStyle>
          <a:p>
            <a:pPr indent="0" algn="r">
              <a:buNone/>
            </a:pPr>
            <a:fld id="{12DB511B-FBD6-4E95-8ABA-BEAD40CEF875}" type="slidenum">
              <a:rPr b="0" lang="es-MX" sz="1400" spc="-1" strike="noStrike">
                <a:solidFill>
                  <a:srgbClr val="dddddd"/>
                </a:solidFill>
                <a:latin typeface="DejaVu Sans"/>
              </a:rPr>
              <a:t>&lt;número&gt;</a:t>
            </a:fld>
            <a:endParaRPr b="0" lang="es-MX" sz="1400" spc="-1" strike="noStrike">
              <a:solidFill>
                <a:srgbClr val="dddddd"/>
              </a:solidFill>
              <a:latin typeface="DejaVu Sans"/>
            </a:endParaRPr>
          </a:p>
        </p:txBody>
      </p:sp>
      <p:sp>
        <p:nvSpPr>
          <p:cNvPr id="148" name="PlaceHolder 4"/>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Pulse para editar el formato del texto de título</a:t>
            </a:r>
            <a:endParaRPr b="0" lang="es-MX" sz="3000" spc="-1" strike="noStrike">
              <a:solidFill>
                <a:srgbClr val="333333"/>
              </a:solidFill>
              <a:latin typeface="DejaVu Sans"/>
            </a:endParaRPr>
          </a:p>
        </p:txBody>
      </p:sp>
      <p:sp>
        <p:nvSpPr>
          <p:cNvPr id="149" name="PlaceHolder 5"/>
          <p:cNvSpPr>
            <a:spLocks noGrp="1"/>
          </p:cNvSpPr>
          <p:nvPr>
            <p:ph type="body"/>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Pulse para editar el formato de texto del esquema</a:t>
            </a:r>
            <a:endParaRPr b="0" lang="es-MX"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s-MX" sz="2100" spc="-1" strike="noStrike">
                <a:solidFill>
                  <a:srgbClr val="666666"/>
                </a:solidFill>
                <a:latin typeface="DejaVu Sans"/>
              </a:rPr>
              <a:t>Segundo nivel del esquema</a:t>
            </a:r>
            <a:endParaRPr b="0" lang="es-MX"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s-MX" sz="1800" spc="-1" strike="noStrike">
                <a:solidFill>
                  <a:srgbClr val="666666"/>
                </a:solidFill>
                <a:latin typeface="DejaVu Sans"/>
              </a:rPr>
              <a:t>Tercer nivel del esquema</a:t>
            </a:r>
            <a:endParaRPr b="0" lang="es-MX"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s-MX" sz="1500" spc="-1" strike="noStrike">
                <a:solidFill>
                  <a:srgbClr val="666666"/>
                </a:solidFill>
                <a:latin typeface="DejaVu Sans"/>
              </a:rPr>
              <a:t>Cuarto nivel del esquema</a:t>
            </a:r>
            <a:endParaRPr b="0" lang="es-MX"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s-MX" sz="1500" spc="-1" strike="noStrike">
                <a:solidFill>
                  <a:srgbClr val="666666"/>
                </a:solidFill>
                <a:latin typeface="DejaVu Sans"/>
              </a:rPr>
              <a:t>Quinto nivel del esquema</a:t>
            </a:r>
            <a:endParaRPr b="0" lang="es-MX"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s-MX" sz="1500" spc="-1" strike="noStrike">
                <a:solidFill>
                  <a:srgbClr val="666666"/>
                </a:solidFill>
                <a:latin typeface="DejaVu Sans"/>
              </a:rPr>
              <a:t>Sexto nivel del esquema</a:t>
            </a:r>
            <a:endParaRPr b="0" lang="es-MX"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s-MX" sz="1500" spc="-1" strike="noStrike">
                <a:solidFill>
                  <a:srgbClr val="666666"/>
                </a:solidFill>
                <a:latin typeface="DejaVu Sans"/>
              </a:rPr>
              <a:t>Séptimo nivel del esquema</a:t>
            </a:r>
            <a:endParaRPr b="0" lang="es-MX"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2520000" y="900000"/>
            <a:ext cx="4320000" cy="1080000"/>
          </a:xfrm>
          <a:prstGeom prst="rect">
            <a:avLst/>
          </a:prstGeom>
          <a:noFill/>
          <a:ln w="0">
            <a:noFill/>
          </a:ln>
        </p:spPr>
        <p:txBody>
          <a:bodyPr lIns="0" rIns="0" tIns="0" bIns="0" anchor="ctr">
            <a:noAutofit/>
          </a:bodyPr>
          <a:p>
            <a:pPr indent="0" algn="ctr">
              <a:buNone/>
            </a:pPr>
            <a:r>
              <a:rPr b="0" lang="es-MX" sz="2100" spc="-1" strike="noStrike">
                <a:solidFill>
                  <a:srgbClr val="333333"/>
                </a:solidFill>
                <a:latin typeface="DejaVu Sans"/>
              </a:rPr>
              <a:t>Programación Orientada a Objetos</a:t>
            </a:r>
            <a:endParaRPr b="0" lang="es-MX" sz="2100" spc="-1" strike="noStrike">
              <a:solidFill>
                <a:srgbClr val="333333"/>
              </a:solidFill>
              <a:latin typeface="DejaVu Sans"/>
            </a:endParaRPr>
          </a:p>
        </p:txBody>
      </p:sp>
      <p:sp>
        <p:nvSpPr>
          <p:cNvPr id="187" name="PlaceHolder 2"/>
          <p:cNvSpPr>
            <a:spLocks noGrp="1"/>
          </p:cNvSpPr>
          <p:nvPr>
            <p:ph/>
          </p:nvPr>
        </p:nvSpPr>
        <p:spPr>
          <a:xfrm>
            <a:off x="2880000" y="2160000"/>
            <a:ext cx="4320000" cy="252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000" spc="-1" strike="noStrike">
                <a:solidFill>
                  <a:srgbClr val="666666"/>
                </a:solidFill>
                <a:latin typeface="DejaVu Sans"/>
              </a:rPr>
              <a:t>Introducción</a:t>
            </a:r>
            <a:endParaRPr b="0" lang="es-MX"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000" spc="-1" strike="noStrike">
                <a:solidFill>
                  <a:srgbClr val="666666"/>
                </a:solidFill>
                <a:latin typeface="DejaVu Sans"/>
              </a:rPr>
              <a:t>Clases, atributos y métodos</a:t>
            </a:r>
            <a:endParaRPr b="0" lang="es-MX"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000" spc="-1" strike="noStrike">
                <a:solidFill>
                  <a:srgbClr val="666666"/>
                </a:solidFill>
                <a:latin typeface="DejaVu Sans"/>
              </a:rPr>
              <a:t>Objetos</a:t>
            </a:r>
            <a:endParaRPr b="0" lang="es-MX"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000" spc="-1" strike="noStrike">
                <a:solidFill>
                  <a:srgbClr val="666666"/>
                </a:solidFill>
                <a:latin typeface="DejaVu Sans"/>
              </a:rPr>
              <a:t>6 principios de POO</a:t>
            </a:r>
            <a:endParaRPr b="0" lang="es-MX"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000" spc="-1" strike="noStrike">
                <a:solidFill>
                  <a:srgbClr val="666666"/>
                </a:solidFill>
                <a:latin typeface="DejaVu Sans"/>
              </a:rPr>
              <a:t>Historia</a:t>
            </a:r>
            <a:endParaRPr b="0" lang="es-MX" sz="2000" spc="-1" strike="noStrike">
              <a:solidFill>
                <a:srgbClr val="666666"/>
              </a:solidFill>
              <a:latin typeface="DejaVu Sans"/>
            </a:endParaRPr>
          </a:p>
        </p:txBody>
      </p:sp>
      <p:sp>
        <p:nvSpPr>
          <p:cNvPr id="4" name="PlaceHolder 3"/>
          <p:cNvSpPr>
            <a:spLocks noGrp="1"/>
          </p:cNvSpPr>
          <p:nvPr>
            <p:ph type="sldNum" idx="6"/>
          </p:nvPr>
        </p:nvSpPr>
        <p:spPr/>
        <p:txBody>
          <a:bodyPr/>
          <a:p>
            <a:fld id="{4F200D89-8FD2-4323-A2E6-3404CBAEF55E}"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Métodos</a:t>
            </a:r>
            <a:endParaRPr b="0" lang="es-MX" sz="3000" spc="-1" strike="noStrike">
              <a:solidFill>
                <a:srgbClr val="333333"/>
              </a:solidFill>
              <a:latin typeface="DejaVu Sans"/>
            </a:endParaRPr>
          </a:p>
        </p:txBody>
      </p:sp>
      <p:sp>
        <p:nvSpPr>
          <p:cNvPr id="205"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Ya vimos el método constructor.</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Para darle funcionalidad a nuestra clase vamos a definir métodos que se colocan a continuación del constructor, los mismos pueden recibir los parámetros que necesitemos (o ninguno), pero es importante recordar que en la definición debemos indicar el objeto utilizando self.</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def metodo_sin_parametros(self):</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def metodo_con_parametros(self, parametro1):</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3F44C611-1224-41B7-833A-D959B49BCB25}" type="slidenum">
              <a:t>10</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¿Qué es POO?</a:t>
            </a:r>
            <a:endParaRPr b="0" lang="es-MX" sz="3000" spc="-1" strike="noStrike">
              <a:solidFill>
                <a:srgbClr val="333333"/>
              </a:solidFill>
              <a:latin typeface="DejaVu Sans"/>
            </a:endParaRPr>
          </a:p>
        </p:txBody>
      </p:sp>
      <p:sp>
        <p:nvSpPr>
          <p:cNvPr id="189" name="PlaceHolder 2"/>
          <p:cNvSpPr>
            <a:spLocks noGrp="1"/>
          </p:cNvSpPr>
          <p:nvPr>
            <p:ph/>
          </p:nvPr>
        </p:nvSpPr>
        <p:spPr>
          <a:xfrm>
            <a:off x="720000" y="1440000"/>
            <a:ext cx="8640000" cy="3600000"/>
          </a:xfrm>
          <a:prstGeom prst="rect">
            <a:avLst/>
          </a:prstGeom>
          <a:noFill/>
          <a:ln w="0">
            <a:noFill/>
          </a:ln>
        </p:spPr>
        <p:txBody>
          <a:bodyPr lIns="0" rIns="0" tIns="0" bIns="0" anchor="t">
            <a:normAutofit fontScale="97000"/>
          </a:bodyPr>
          <a:p>
            <a:pPr marL="419040" indent="-314280">
              <a:spcAft>
                <a:spcPts val="1060"/>
              </a:spcAft>
              <a:buClr>
                <a:srgbClr val="666666"/>
              </a:buClr>
              <a:buSzPct val="45000"/>
              <a:buFont typeface="Wingdings" charset="2"/>
              <a:buChar char=""/>
            </a:pPr>
            <a:r>
              <a:rPr b="0" lang="es-MX" sz="2400" spc="-1" strike="noStrike">
                <a:solidFill>
                  <a:srgbClr val="666666"/>
                </a:solidFill>
                <a:latin typeface="DejaVu Sans"/>
              </a:rPr>
              <a:t>Paradigma de programación introducido en los años 70 (aunque no fue popular hasta muchos años después).</a:t>
            </a:r>
            <a:endParaRPr b="0" lang="es-MX" sz="2400" spc="-1" strike="noStrike">
              <a:solidFill>
                <a:srgbClr val="666666"/>
              </a:solidFill>
              <a:latin typeface="DejaVu Sans"/>
            </a:endParaRPr>
          </a:p>
          <a:p>
            <a:pPr marL="419040" indent="-314280">
              <a:spcAft>
                <a:spcPts val="1060"/>
              </a:spcAft>
              <a:buClr>
                <a:srgbClr val="666666"/>
              </a:buClr>
              <a:buSzPct val="45000"/>
              <a:buFont typeface="Wingdings" charset="2"/>
              <a:buChar char=""/>
            </a:pPr>
            <a:r>
              <a:rPr b="0" lang="es-MX" sz="2400" spc="-1" strike="noStrike">
                <a:solidFill>
                  <a:srgbClr val="666666"/>
                </a:solidFill>
                <a:latin typeface="DejaVu Sans"/>
              </a:rPr>
              <a:t>Nos permite organizar el código de una manera más similar a como pensamos en la vida real.</a:t>
            </a:r>
            <a:endParaRPr b="0" lang="es-MX" sz="2400" spc="-1" strike="noStrike">
              <a:solidFill>
                <a:srgbClr val="666666"/>
              </a:solidFill>
              <a:latin typeface="DejaVu Sans"/>
            </a:endParaRPr>
          </a:p>
          <a:p>
            <a:pPr marL="419040" indent="-314280">
              <a:spcAft>
                <a:spcPts val="1060"/>
              </a:spcAft>
              <a:buClr>
                <a:srgbClr val="666666"/>
              </a:buClr>
              <a:buSzPct val="45000"/>
              <a:buFont typeface="Wingdings" charset="2"/>
              <a:buChar char=""/>
            </a:pPr>
            <a:r>
              <a:rPr b="0" lang="es-MX" sz="2400" spc="-1" strike="noStrike">
                <a:solidFill>
                  <a:srgbClr val="666666"/>
                </a:solidFill>
                <a:latin typeface="DejaVu Sans"/>
              </a:rPr>
              <a:t>Una clase es una plantilla abstracta de los objetos que percibimos en la realidad, las características van a ser nuestros atributos y las acciones nuestros métodos.</a:t>
            </a:r>
            <a:endParaRPr b="0" lang="es-MX" sz="2400" spc="-1" strike="noStrike">
              <a:solidFill>
                <a:srgbClr val="666666"/>
              </a:solidFill>
              <a:latin typeface="DejaVu Sans"/>
            </a:endParaRPr>
          </a:p>
          <a:p>
            <a:pPr marL="419040" indent="-314280">
              <a:spcAft>
                <a:spcPts val="1060"/>
              </a:spcAft>
              <a:buClr>
                <a:srgbClr val="666666"/>
              </a:buClr>
              <a:buSzPct val="45000"/>
              <a:buFont typeface="Wingdings" charset="2"/>
              <a:buChar char=""/>
            </a:pPr>
            <a:r>
              <a:rPr b="0" lang="es-MX" sz="2400" spc="-1" strike="noStrike">
                <a:solidFill>
                  <a:srgbClr val="666666"/>
                </a:solidFill>
                <a:latin typeface="DejaVu Sans"/>
              </a:rPr>
              <a:t>Un objeto es como llamamos a cada instancia de una clase.</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A2089F0A-42E5-47A7-93CB-A62595A21F6A}"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6 principios de POO</a:t>
            </a:r>
            <a:endParaRPr b="0" lang="es-MX" sz="3000" spc="-1" strike="noStrike">
              <a:solidFill>
                <a:srgbClr val="333333"/>
              </a:solidFill>
              <a:latin typeface="DejaVu Sans"/>
            </a:endParaRPr>
          </a:p>
        </p:txBody>
      </p:sp>
      <p:sp>
        <p:nvSpPr>
          <p:cNvPr id="191"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Herencia</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Cohesión</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Abstracción</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Polimorfismo</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Acoplamiento</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Encapsulamiento</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C66837CC-12A1-4F7A-B0C7-B22EFA0C4047}"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¿Por qué POO?</a:t>
            </a:r>
            <a:endParaRPr b="0" lang="es-MX" sz="3000" spc="-1" strike="noStrike">
              <a:solidFill>
                <a:srgbClr val="333333"/>
              </a:solidFill>
              <a:latin typeface="DejaVu Sans"/>
            </a:endParaRPr>
          </a:p>
        </p:txBody>
      </p:sp>
      <p:sp>
        <p:nvSpPr>
          <p:cNvPr id="193" name="PlaceHolder 2"/>
          <p:cNvSpPr>
            <a:spLocks noGrp="1"/>
          </p:cNvSpPr>
          <p:nvPr>
            <p:ph/>
          </p:nvPr>
        </p:nvSpPr>
        <p:spPr>
          <a:xfrm>
            <a:off x="720000" y="1440000"/>
            <a:ext cx="8640000" cy="3600000"/>
          </a:xfrm>
          <a:prstGeom prst="rect">
            <a:avLst/>
          </a:prstGeom>
          <a:noFill/>
          <a:ln w="0">
            <a:noFill/>
          </a:ln>
        </p:spPr>
        <p:txBody>
          <a:bodyPr lIns="0" rIns="0" tIns="0" bIns="0" anchor="t">
            <a:normAutofit fontScale="97000"/>
          </a:bodyPr>
          <a:p>
            <a:pPr marL="419040" indent="-314280">
              <a:spcAft>
                <a:spcPts val="1060"/>
              </a:spcAft>
              <a:buClr>
                <a:srgbClr val="666666"/>
              </a:buClr>
              <a:buSzPct val="45000"/>
              <a:buFont typeface="Wingdings" charset="2"/>
              <a:buChar char=""/>
            </a:pPr>
            <a:r>
              <a:rPr b="0" lang="es-MX" sz="2200" spc="-1" strike="noStrike">
                <a:solidFill>
                  <a:srgbClr val="666666"/>
                </a:solidFill>
                <a:latin typeface="DejaVu Sans"/>
              </a:rPr>
              <a:t>Creciente complejidad con el paso de los años.</a:t>
            </a:r>
            <a:endParaRPr b="0" lang="es-MX" sz="2200" spc="-1" strike="noStrike">
              <a:solidFill>
                <a:srgbClr val="666666"/>
              </a:solidFill>
              <a:latin typeface="DejaVu Sans"/>
            </a:endParaRPr>
          </a:p>
          <a:p>
            <a:pPr marL="419040" indent="-314280">
              <a:spcAft>
                <a:spcPts val="1060"/>
              </a:spcAft>
              <a:buClr>
                <a:srgbClr val="666666"/>
              </a:buClr>
              <a:buSzPct val="45000"/>
              <a:buFont typeface="Wingdings" charset="2"/>
              <a:buChar char=""/>
            </a:pPr>
            <a:r>
              <a:rPr b="0" lang="es-MX" sz="2200" spc="-1" strike="noStrike">
                <a:solidFill>
                  <a:srgbClr val="666666"/>
                </a:solidFill>
                <a:latin typeface="DejaVu Sans"/>
              </a:rPr>
              <a:t>Identificación de patrones para no reinventar la rueda.</a:t>
            </a:r>
            <a:endParaRPr b="0" lang="es-MX" sz="2200" spc="-1" strike="noStrike">
              <a:solidFill>
                <a:srgbClr val="666666"/>
              </a:solidFill>
              <a:latin typeface="DejaVu Sans"/>
            </a:endParaRPr>
          </a:p>
          <a:p>
            <a:pPr marL="419040" indent="-314280">
              <a:spcAft>
                <a:spcPts val="1060"/>
              </a:spcAft>
              <a:buClr>
                <a:srgbClr val="666666"/>
              </a:buClr>
              <a:buSzPct val="45000"/>
              <a:buFont typeface="Wingdings" charset="2"/>
              <a:buChar char=""/>
            </a:pPr>
            <a:r>
              <a:rPr b="0" lang="es-MX" sz="2200" spc="-1" strike="noStrike">
                <a:solidFill>
                  <a:srgbClr val="666666"/>
                </a:solidFill>
                <a:latin typeface="DejaVu Sans"/>
              </a:rPr>
              <a:t>Las funciones no eran capaces de satisfacer las necesidades de los programadores, principalmente porque no conservan datos ni mantienen estados.</a:t>
            </a:r>
            <a:endParaRPr b="0" lang="es-MX" sz="2200" spc="-1" strike="noStrike">
              <a:solidFill>
                <a:srgbClr val="666666"/>
              </a:solidFill>
              <a:latin typeface="DejaVu Sans"/>
            </a:endParaRPr>
          </a:p>
          <a:p>
            <a:pPr marL="419040" indent="-314280">
              <a:spcAft>
                <a:spcPts val="1060"/>
              </a:spcAft>
              <a:buClr>
                <a:srgbClr val="666666"/>
              </a:buClr>
              <a:buSzPct val="45000"/>
              <a:buFont typeface="Wingdings" charset="2"/>
              <a:buChar char=""/>
            </a:pPr>
            <a:r>
              <a:rPr b="0" lang="es-MX" sz="2200" spc="-1" strike="noStrike">
                <a:solidFill>
                  <a:srgbClr val="666666"/>
                </a:solidFill>
                <a:latin typeface="DejaVu Sans"/>
              </a:rPr>
              <a:t>Permite resolver cierto tipo de problemas de forma más sencilla, con menos código y más organizado.</a:t>
            </a:r>
            <a:endParaRPr b="0" lang="es-MX" sz="2200" spc="-1" strike="noStrike">
              <a:solidFill>
                <a:srgbClr val="666666"/>
              </a:solidFill>
              <a:latin typeface="DejaVu Sans"/>
            </a:endParaRPr>
          </a:p>
          <a:p>
            <a:pPr marL="419040" indent="-314280">
              <a:spcAft>
                <a:spcPts val="1060"/>
              </a:spcAft>
              <a:buClr>
                <a:srgbClr val="666666"/>
              </a:buClr>
              <a:buSzPct val="45000"/>
              <a:buFont typeface="Wingdings" charset="2"/>
              <a:buChar char=""/>
            </a:pPr>
            <a:r>
              <a:rPr b="0" lang="es-MX" sz="2200" spc="-1" strike="noStrike">
                <a:solidFill>
                  <a:srgbClr val="666666"/>
                </a:solidFill>
                <a:latin typeface="DejaVu Sans"/>
              </a:rPr>
              <a:t>Agrupa bajo una clase un conjunto de variables y funciones que pueden ser reutilizadas con características particulares creando objetos.</a:t>
            </a:r>
            <a:endParaRPr b="0" lang="es-MX" sz="2200" spc="-1" strike="noStrike">
              <a:solidFill>
                <a:srgbClr val="666666"/>
              </a:solidFill>
              <a:latin typeface="DejaVu Sans"/>
            </a:endParaRPr>
          </a:p>
        </p:txBody>
      </p:sp>
      <p:sp>
        <p:nvSpPr>
          <p:cNvPr id="4" name="PlaceHolder 3"/>
          <p:cNvSpPr>
            <a:spLocks noGrp="1"/>
          </p:cNvSpPr>
          <p:nvPr>
            <p:ph type="sldNum" idx="12"/>
          </p:nvPr>
        </p:nvSpPr>
        <p:spPr/>
        <p:txBody>
          <a:bodyPr/>
          <a:p>
            <a:fld id="{ECD78D66-E8A7-4EF6-A882-2E55B4FE53C6}"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Clases en Python</a:t>
            </a:r>
            <a:endParaRPr b="0" lang="es-MX" sz="3000" spc="-1" strike="noStrike">
              <a:solidFill>
                <a:srgbClr val="333333"/>
              </a:solidFill>
              <a:latin typeface="DejaVu Sans"/>
            </a:endParaRPr>
          </a:p>
        </p:txBody>
      </p:sp>
      <p:sp>
        <p:nvSpPr>
          <p:cNvPr id="195"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Para crear una clase simplemente utilizamos la palabra reservada class,</a:t>
            </a:r>
            <a:br>
              <a:rPr sz="2400"/>
            </a:br>
            <a:r>
              <a:rPr b="0" lang="es-MX" sz="2400" spc="-1" strike="noStrike">
                <a:solidFill>
                  <a:srgbClr val="666666"/>
                </a:solidFill>
                <a:latin typeface="DejaVu Sans"/>
              </a:rPr>
              <a:t>class NombreDeLaClase:</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8747382D-3581-4A89-9EA2-CE86445C99FB}"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Atributos</a:t>
            </a:r>
            <a:endParaRPr b="0" lang="es-MX" sz="3000" spc="-1" strike="noStrike">
              <a:solidFill>
                <a:srgbClr val="333333"/>
              </a:solidFill>
              <a:latin typeface="DejaVu Sans"/>
            </a:endParaRPr>
          </a:p>
        </p:txBody>
      </p:sp>
      <p:sp>
        <p:nvSpPr>
          <p:cNvPr id="197"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Existen dos tipos de atributos: de clase y de instancia.</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Los atributos de clase pertenecen a la misma y van a ser comunes a todos los objetos.</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Los atributos de instancia son particulares de cada objeto.</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C4421561-9F40-40FD-9876-F996DF90D52B}"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Atributos de Clase</a:t>
            </a:r>
            <a:endParaRPr b="0" lang="es-MX" sz="3000" spc="-1" strike="noStrike">
              <a:solidFill>
                <a:srgbClr val="333333"/>
              </a:solidFill>
              <a:latin typeface="DejaVu Sans"/>
            </a:endParaRPr>
          </a:p>
        </p:txBody>
      </p:sp>
      <p:sp>
        <p:nvSpPr>
          <p:cNvPr id="199"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Los atributos de clase van al principio, luego de la definición de clase y simplemente los declaramos como lo hemos hecho con una variable:</a:t>
            </a:r>
            <a:br>
              <a:rPr sz="2400"/>
            </a:br>
            <a:r>
              <a:rPr b="0" lang="es-MX" sz="2400" spc="-1" strike="noStrike">
                <a:solidFill>
                  <a:srgbClr val="666666"/>
                </a:solidFill>
                <a:latin typeface="DejaVu Sans"/>
              </a:rPr>
              <a:t>class MiClase:</a:t>
            </a:r>
            <a:br>
              <a:rPr sz="2400"/>
            </a:br>
            <a:r>
              <a:rPr b="0" lang="es-MX" sz="2400" spc="-1" strike="noStrike">
                <a:solidFill>
                  <a:srgbClr val="666666"/>
                </a:solidFill>
                <a:latin typeface="DejaVu Sans"/>
              </a:rPr>
              <a:t>	</a:t>
            </a:r>
            <a:r>
              <a:rPr b="0" lang="es-MX" sz="2400" spc="-1" strike="noStrike">
                <a:solidFill>
                  <a:srgbClr val="666666"/>
                </a:solidFill>
                <a:latin typeface="DejaVu Sans"/>
              </a:rPr>
              <a:t>atributo_de_clase = “Característica común”</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No es necesario que exista un objeto para acceder a un atributo de clase, podemos hacer lo siguiente:</a:t>
            </a:r>
            <a:br>
              <a:rPr sz="2400"/>
            </a:br>
            <a:r>
              <a:rPr b="0" lang="es-MX" sz="2400" spc="-1" strike="noStrike">
                <a:solidFill>
                  <a:srgbClr val="666666"/>
                </a:solidFill>
                <a:latin typeface="DejaVu Sans"/>
              </a:rPr>
              <a:t>print(MiClase.atributo_de_clase)</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BE09B6DF-334E-443C-9025-BF0F787B3FE0}"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Constructor</a:t>
            </a:r>
            <a:endParaRPr b="0" lang="es-MX" sz="3000" spc="-1" strike="noStrike">
              <a:solidFill>
                <a:srgbClr val="333333"/>
              </a:solidFill>
              <a:latin typeface="DejaVu Sans"/>
            </a:endParaRPr>
          </a:p>
        </p:txBody>
      </p:sp>
      <p:sp>
        <p:nvSpPr>
          <p:cNvPr id="201"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Antes de crear atributos de instancia debemos crear el constructor para nuestra clase, un método que será llamado siempre al crear un objeto.</a:t>
            </a:r>
            <a:endParaRPr b="0" lang="es-MX"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Para ello luego de los atributos de clase creamos el método __init__, que recibirá como parámetros los atributos que deseamos inicializar cuando creamos un objeto, es importante recordar que el primer parámetros del constructor debe ser el objeto que creamos, indicado por la palabra reservada self:</a:t>
            </a:r>
            <a:br>
              <a:rPr sz="2400"/>
            </a:br>
            <a:r>
              <a:rPr b="0" lang="es-MX" sz="2400" spc="-1" strike="noStrike">
                <a:solidFill>
                  <a:srgbClr val="666666"/>
                </a:solidFill>
                <a:latin typeface="DejaVu Sans"/>
              </a:rPr>
              <a:t>def __init__(self, parametro1, parametro2):</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5CF696F3-1399-4340-8867-82A1F6BA6CD0}"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s-MX" sz="3000" spc="-1" strike="noStrike">
                <a:solidFill>
                  <a:srgbClr val="333333"/>
                </a:solidFill>
                <a:latin typeface="DejaVu Sans"/>
              </a:rPr>
              <a:t>Atributos de Instancia</a:t>
            </a:r>
            <a:endParaRPr b="0" lang="es-MX" sz="3000" spc="-1" strike="noStrike">
              <a:solidFill>
                <a:srgbClr val="333333"/>
              </a:solidFill>
              <a:latin typeface="DejaVu Sans"/>
            </a:endParaRPr>
          </a:p>
        </p:txBody>
      </p:sp>
      <p:sp>
        <p:nvSpPr>
          <p:cNvPr id="203"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s-MX" sz="2400" spc="-1" strike="noStrike">
                <a:solidFill>
                  <a:srgbClr val="666666"/>
                </a:solidFill>
                <a:latin typeface="DejaVu Sans"/>
              </a:rPr>
              <a:t>Dentro del constructor vamos a definir nuestros atributos de instancia y asignarles los valores que le damos como parámetros al constructor:</a:t>
            </a:r>
            <a:br>
              <a:rPr sz="2400"/>
            </a:br>
            <a:r>
              <a:rPr b="0" lang="es-MX" sz="2400" spc="-1" strike="noStrike">
                <a:solidFill>
                  <a:srgbClr val="666666"/>
                </a:solidFill>
                <a:latin typeface="DejaVu Sans"/>
              </a:rPr>
              <a:t>def __init__(self, parametro1, parametro2):</a:t>
            </a:r>
            <a:br>
              <a:rPr sz="2400"/>
            </a:br>
            <a:r>
              <a:rPr b="0" lang="es-MX" sz="2400" spc="-1" strike="noStrike">
                <a:solidFill>
                  <a:srgbClr val="666666"/>
                </a:solidFill>
                <a:latin typeface="DejaVu Sans"/>
              </a:rPr>
              <a:t>	</a:t>
            </a:r>
            <a:r>
              <a:rPr b="0" lang="es-MX" sz="2400" spc="-1" strike="noStrike">
                <a:solidFill>
                  <a:srgbClr val="666666"/>
                </a:solidFill>
                <a:latin typeface="DejaVu Sans"/>
              </a:rPr>
              <a:t>self.atributo1 = parametro1</a:t>
            </a:r>
            <a:br>
              <a:rPr sz="2400"/>
            </a:br>
            <a:r>
              <a:rPr b="0" lang="es-MX" sz="2400" spc="-1" strike="noStrike">
                <a:solidFill>
                  <a:srgbClr val="666666"/>
                </a:solidFill>
                <a:latin typeface="DejaVu Sans"/>
              </a:rPr>
              <a:t>	</a:t>
            </a:r>
            <a:r>
              <a:rPr b="0" lang="es-MX" sz="2400" spc="-1" strike="noStrike">
                <a:solidFill>
                  <a:srgbClr val="666666"/>
                </a:solidFill>
                <a:latin typeface="DejaVu Sans"/>
              </a:rPr>
              <a:t>self.atributo2 = parametro2</a:t>
            </a:r>
            <a:endParaRPr b="0" lang="es-MX" sz="2400" spc="-1" strike="noStrike">
              <a:solidFill>
                <a:srgbClr val="666666"/>
              </a:solidFill>
              <a:latin typeface="DejaVu Sans"/>
            </a:endParaRPr>
          </a:p>
        </p:txBody>
      </p:sp>
      <p:sp>
        <p:nvSpPr>
          <p:cNvPr id="4" name="PlaceHolder 3"/>
          <p:cNvSpPr>
            <a:spLocks noGrp="1"/>
          </p:cNvSpPr>
          <p:nvPr>
            <p:ph type="sldNum" idx="12"/>
          </p:nvPr>
        </p:nvSpPr>
        <p:spPr/>
        <p:txBody>
          <a:bodyPr/>
          <a:p>
            <a:fld id="{875E3DE4-AA43-4146-8172-E4A2B6ADBCF2}"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TotalTime>
  <Application>LibreOffice/7.5.3.2$Linux_X86_64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2023-05-21T14:17:41Z</dcterms:created>
  <dc:creator/>
  <dc:description/>
  <dc:language>es-MX</dc:language>
  <cp:lastModifiedBy/>
  <dcterms:modified xsi:type="dcterms:W3CDTF">2023-05-21T15:55:06Z</dcterms:modified>
  <cp:revision>2</cp:revision>
  <dc:subject/>
  <dc:title>Focus</dc:title>
</cp:coreProperties>
</file>