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8BB62-BD75-4507-BC3C-6FADE750E4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1D668-F588-49D8-AE2F-E3AC8DF736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5AA7D6-1BAC-47AA-AC7B-5A804E02CB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4FE4B-EC7C-4B7A-9A3B-511E4E6494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BB68FC-0C12-43A0-9317-EB1A9B8EB6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598210-5481-4B01-AE2A-D95250B84E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F8A4CD-F6BE-4CB2-8A43-55E534E2F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16ACF1-633F-4A22-8D7E-FD2925012A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20AC25-8EF2-4E33-8519-B32E2A33EE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211276-F2AF-4F16-ADB2-E11C57EDCE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5FCE65-F112-4411-80E9-F816E02B34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EF457-7C73-4CEC-8083-D6CB633E50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61263-3698-4D2D-8BA5-50EEB93D1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78307E-D66E-45D3-9214-DA0993B9C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E17A99-3882-4F0C-841C-C80D8AAAC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D714AE-3939-461F-A87F-468A38EE99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EC2970-6410-406F-9801-30EB96EBBB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DFC349-B100-448B-BEF5-DDB59EE2A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023B05-B0FA-4F5F-AA61-A8A69EF9F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D54021-610D-4C38-B4B7-5756D6A38D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626156-1BCC-4C93-BE1A-7C5C533AE4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8ECDFF-EFF1-4B20-AB45-04317F1388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F76DBA-1A96-4EE0-9E60-E0443DF7E5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D31CD1-B47B-4E4F-8A37-8523F098E3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2C7253-06C4-49BE-B86E-95990C132D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2B7F16-109A-40C5-960A-36AC3FB201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ED24A4-0EF4-40FE-A850-0B3DC8D349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D67341-D54B-465A-90D0-DCB0CD2248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88DEE6-3262-4F6D-A3C1-33A445D1A5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08294E-F5DA-4674-9B02-556EF8E544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AD27F9-F5F1-4D07-A721-D9C22FE75E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25E240-CDFB-4D17-B4B1-564BFC3B61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1C3A98-1127-4D97-8CFD-0160E2588A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08677-CB11-4357-89C2-7B3581D54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3F6275-5456-472D-999F-C07D1B4B72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DD7887-C42F-4DE3-9CAC-EFA910F37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BD8BE9-656E-4D55-8371-5CCAE5177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049BC3-3D54-4863-B8C5-D68316E4F5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748648-C9DE-4CC0-A4E7-95225A6E21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9662AE-F70D-477E-8129-A22B7B0ED2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5E2EB5-D837-4D4D-BB1C-2BFB7E358A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568A28-E949-4EB0-8D3B-4EC08B8876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45C717-6370-4A42-BFA9-243D3180AF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44B12F-76EE-4C98-A135-FD3901EBA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F9D14-7C87-4D50-A54E-D33C6F0058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005D5-FA85-4748-8E96-8156FFAB1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50580-35B5-4A2B-AD53-81C9984F7B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4623D-76F5-462E-8CED-21EFC3010D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05ED689-4BBB-410D-8499-3E3EA877727C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1615849-24A6-4D90-8FBB-B054A335BD9C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E065FF0-9EC4-49AB-8BA5-C4B4FBC5E076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C0282EA-B359-48EC-968E-83FCA7C842A7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s-MX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TIPOS DE MÉTODOS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Métodos de instancia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Métodos de clase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Métodos estáticos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Métodos de instancia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Métodos normales.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metodo(self):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Requieren de un objeto para ser llamados.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acceder y modificar atributos del objeto.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acceder a otro métodos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 dado que desde un objeto podemos acceder 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a la clase (con self.class) también pueden modificar 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01760" indent="-30132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estado de la clase.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Métodos de clase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Reciben como argumento la referencia a la clase (cls) y utilizamos el decorador @classmethod 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@classmethod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metodo_de_clase(cls):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ser llamados desde una clase o desde un objeto.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 pueden acceder a los atributos de la instancia.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modificar los atributos de la clase.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00000"/>
                </a:solidFill>
                <a:latin typeface="Arial"/>
              </a:rPr>
              <a:t>Métodos estáticos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No recibe referencias de clase o instancia y se utiliza el decorador @staticmethod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@staticmethod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def metodo_estatico():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Su uso es útil para indicar que el método no modificará el estado de una instancia ni de una clase.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verse como funciones normales pero que van ligadas a una clase.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Pueden llamarse desde la clase o desde una instancia.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LibreOffice/7.5.3.2$Linux_X86_64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2023-05-26T13:58:28Z</dcterms:created>
  <dc:creator/>
  <dc:description/>
  <dc:language>es-MX</dc:language>
  <cp:lastModifiedBy/>
  <dcterms:modified xsi:type="dcterms:W3CDTF">2023-05-26T14:29:19Z</dcterms:modified>
  <cp:revision>2</cp:revision>
  <dc:subject/>
  <dc:title>Forestbird</dc:title>
</cp:coreProperties>
</file>