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40E546-47FC-4E80-8E35-269900B0BAF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7C0D09-98DF-4ACE-A210-739B39A735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AC7152-7DA9-42D1-8629-0076F0F998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AF3A7F-0099-45FE-B375-709A04792E3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FB8C23-60E2-489E-A697-204124D261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2ACEA9-7D7D-44CE-AF18-7A72159491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9573EA-2643-4A6E-8398-B30DF474EE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667C58-CEBA-49D0-BF93-3FBD698574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5ECE9C-0616-49F4-AB69-EB7F24049D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899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4A54BB-62FB-4EC6-9838-710B550F65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9D1F2D-4F97-4028-9BFF-BEDC69808A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1E82EC-8669-4AF0-A3BB-0A49F06F0F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F236F8-39DF-40A9-84AE-DF318311F9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42D876-BA6A-4DE7-9F8D-E85159A29F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2549D6-9F61-4AEA-8731-A9488C7AA5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45642E-2970-4A63-A775-A70D615FA55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686746-F61B-4F5B-BB26-006EFCC0DD1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074FA21-280F-48BE-8B83-7DBF58DCF3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47E4880-8B64-430A-A0DA-AAB7422046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BBCFF14-A3AF-42F2-93B8-F2EA21B50F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1DF054-5F89-4ED5-A34A-7AFBBA2179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6254C5E-F093-42A5-8761-9B94356D93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0E8022-F09B-41A6-A02B-9F0BC0DD15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899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77CF23-44D2-4DFD-AB97-C05F477534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464F06-6B19-41E8-97F3-C0407D656B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5935D4A-C82E-4BE8-AB7D-ABC6BEBDF5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7A933CD-7D81-490B-A767-7C4AC0557A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A3EDDA8-CA1E-4D5D-B862-EFAA37071B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11669B-4A92-4A81-AF2E-08967731A57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93F647A-7103-42AA-A9C3-F98A78E84F7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8E7374B-8607-4ACC-AB34-0457EDF0FD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DB5FB49-F97D-472A-8F95-438A666087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1996114-7DE6-42EB-8D87-BDF289B534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AC70F9-1F28-4BBD-8893-E854D8F424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716C0B3-2DC9-437E-B016-DB94C41608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88A6302-41D6-4374-B331-CF766A939B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899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0DCE510-398F-408A-BA09-A78A5687A7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DB311F0-57DE-415C-94AC-EBDCD8DFB0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CB91F0B-7DAC-40BE-9C92-0D92D3148D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8E118D9-1CC5-44A7-96B3-7A68DFF93C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C74AD94-1FDB-4E11-9A88-8B6FE4C53A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0A14E1D-EB68-4959-8E33-E017458A4D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39CE017-CD4A-4D41-80EE-93CDB13B820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8F3ACF-1BAC-4426-8478-B1472C1F7D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899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B7C1A5-8667-4657-ABB6-4E9BDA8F53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BD3779-7900-4BE6-A24E-74994E6E45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CDD025-2A3E-4121-A30B-34DB094073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4BC3B1-F7DC-4FDD-BC8B-72FDE5C424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" name=""/>
          <p:cNvGrpSpPr/>
          <p:nvPr/>
        </p:nvGrpSpPr>
        <p:grpSpPr>
          <a:xfrm>
            <a:off x="2727360" y="4707720"/>
            <a:ext cx="506880" cy="663840"/>
            <a:chOff x="2727360" y="4707720"/>
            <a:chExt cx="506880" cy="663840"/>
          </a:xfrm>
        </p:grpSpPr>
        <p:sp>
          <p:nvSpPr>
            <p:cNvPr id="2" name=""/>
            <p:cNvSpPr/>
            <p:nvPr/>
          </p:nvSpPr>
          <p:spPr>
            <a:xfrm>
              <a:off x="3145680" y="5162760"/>
              <a:ext cx="88560" cy="96840"/>
            </a:xfrm>
            <a:custGeom>
              <a:avLst/>
              <a:gdLst>
                <a:gd name="textAreaLeft" fmla="*/ 0 w 88560"/>
                <a:gd name="textAreaRight" fmla="*/ 88920 w 88560"/>
                <a:gd name="textAreaTop" fmla="*/ 0 h 96840"/>
                <a:gd name="textAreaBottom" fmla="*/ 97200 h 96840"/>
              </a:gdLst>
              <a:ahLst/>
              <a:rect l="textAreaLeft" t="textAreaTop" r="textAreaRight" b="textAreaBottom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3048480" y="5151600"/>
              <a:ext cx="153360" cy="193320"/>
            </a:xfrm>
            <a:custGeom>
              <a:avLst/>
              <a:gdLst>
                <a:gd name="textAreaLeft" fmla="*/ 0 w 153360"/>
                <a:gd name="textAreaRight" fmla="*/ 153720 w 153360"/>
                <a:gd name="textAreaTop" fmla="*/ 0 h 193320"/>
                <a:gd name="textAreaBottom" fmla="*/ 193680 h 193320"/>
              </a:gdLst>
              <a:ahLst/>
              <a:rect l="textAreaLeft" t="textAreaTop" r="textAreaRight" b="textAreaBottom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3059280" y="5259600"/>
              <a:ext cx="90720" cy="46800"/>
            </a:xfrm>
            <a:custGeom>
              <a:avLst/>
              <a:gdLst>
                <a:gd name="textAreaLeft" fmla="*/ 0 w 90720"/>
                <a:gd name="textAreaRight" fmla="*/ 91080 w 90720"/>
                <a:gd name="textAreaTop" fmla="*/ 0 h 46800"/>
                <a:gd name="textAreaBottom" fmla="*/ 47160 h 46800"/>
              </a:gdLst>
              <a:ahLst/>
              <a:rect l="textAreaLeft" t="textAreaTop" r="textAreaRight" b="textAreaBottom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947680" y="5136120"/>
              <a:ext cx="130680" cy="235440"/>
            </a:xfrm>
            <a:custGeom>
              <a:avLst/>
              <a:gdLst>
                <a:gd name="textAreaLeft" fmla="*/ 0 w 130680"/>
                <a:gd name="textAreaRight" fmla="*/ 131040 w 130680"/>
                <a:gd name="textAreaTop" fmla="*/ 0 h 235440"/>
                <a:gd name="textAreaBottom" fmla="*/ 235800 h 235440"/>
              </a:gdLst>
              <a:ahLst/>
              <a:rect l="textAreaLeft" t="textAreaTop" r="textAreaRight" b="textAreaBottom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2832840" y="5136120"/>
              <a:ext cx="130680" cy="235440"/>
            </a:xfrm>
            <a:custGeom>
              <a:avLst/>
              <a:gdLst>
                <a:gd name="textAreaLeft" fmla="*/ 0 w 130680"/>
                <a:gd name="textAreaRight" fmla="*/ 131040 w 130680"/>
                <a:gd name="textAreaTop" fmla="*/ 0 h 235440"/>
                <a:gd name="textAreaBottom" fmla="*/ 235800 h 235440"/>
              </a:gdLst>
              <a:ahLst/>
              <a:rect l="textAreaLeft" t="textAreaTop" r="textAreaRight" b="textAreaBottom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2951280" y="5262120"/>
              <a:ext cx="8640" cy="95040"/>
            </a:xfrm>
            <a:custGeom>
              <a:avLst/>
              <a:gdLst>
                <a:gd name="textAreaLeft" fmla="*/ 0 w 8640"/>
                <a:gd name="textAreaRight" fmla="*/ 9000 w 8640"/>
                <a:gd name="textAreaTop" fmla="*/ 0 h 95040"/>
                <a:gd name="textAreaBottom" fmla="*/ 95400 h 95040"/>
              </a:gdLst>
              <a:ahLst/>
              <a:rect l="textAreaLeft" t="textAreaTop" r="textAreaRight" b="textAreaBottom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2855880" y="5127120"/>
              <a:ext cx="199080" cy="192240"/>
            </a:xfrm>
            <a:custGeom>
              <a:avLst/>
              <a:gdLst>
                <a:gd name="textAreaLeft" fmla="*/ 0 w 199080"/>
                <a:gd name="textAreaRight" fmla="*/ 199440 w 199080"/>
                <a:gd name="textAreaTop" fmla="*/ 0 h 192240"/>
                <a:gd name="textAreaBottom" fmla="*/ 192600 h 192240"/>
              </a:gdLst>
              <a:ahLst/>
              <a:rect l="textAreaLeft" t="textAreaTop" r="textAreaRight" b="textAreaBottom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033000" y="4707720"/>
              <a:ext cx="149760" cy="290880"/>
            </a:xfrm>
            <a:custGeom>
              <a:avLst/>
              <a:gdLst>
                <a:gd name="textAreaLeft" fmla="*/ 0 w 149760"/>
                <a:gd name="textAreaRight" fmla="*/ 150120 w 149760"/>
                <a:gd name="textAreaTop" fmla="*/ 0 h 290880"/>
                <a:gd name="textAreaBottom" fmla="*/ 291240 h 290880"/>
              </a:gdLst>
              <a:ahLst/>
              <a:rect l="textAreaLeft" t="textAreaTop" r="textAreaRight" b="textAreaBottom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3044880" y="4766040"/>
              <a:ext cx="108720" cy="230040"/>
            </a:xfrm>
            <a:custGeom>
              <a:avLst/>
              <a:gdLst>
                <a:gd name="textAreaLeft" fmla="*/ 0 w 108720"/>
                <a:gd name="textAreaRight" fmla="*/ 109080 w 108720"/>
                <a:gd name="textAreaTop" fmla="*/ 0 h 230040"/>
                <a:gd name="textAreaBottom" fmla="*/ 230400 h 230040"/>
              </a:gdLst>
              <a:ahLst/>
              <a:rect l="textAreaLeft" t="textAreaTop" r="textAreaRight" b="textAreaBottom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2727360" y="4707720"/>
              <a:ext cx="150480" cy="29088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90880"/>
                <a:gd name="textAreaBottom" fmla="*/ 291240 h 290880"/>
              </a:gdLst>
              <a:ahLst/>
              <a:rect l="textAreaLeft" t="textAreaTop" r="textAreaRight" b="textAreaBottom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2756880" y="4766040"/>
              <a:ext cx="108720" cy="231120"/>
            </a:xfrm>
            <a:custGeom>
              <a:avLst/>
              <a:gdLst>
                <a:gd name="textAreaLeft" fmla="*/ 0 w 108720"/>
                <a:gd name="textAreaRight" fmla="*/ 109080 w 108720"/>
                <a:gd name="textAreaTop" fmla="*/ 0 h 231120"/>
                <a:gd name="textAreaBottom" fmla="*/ 231480 h 231120"/>
              </a:gdLst>
              <a:ahLst/>
              <a:rect l="textAreaLeft" t="textAreaTop" r="textAreaRight" b="textAreaBottom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52560" y="4884840"/>
              <a:ext cx="405360" cy="355320"/>
            </a:xfrm>
            <a:custGeom>
              <a:avLst/>
              <a:gdLst>
                <a:gd name="textAreaLeft" fmla="*/ 0 w 405360"/>
                <a:gd name="textAreaRight" fmla="*/ 405720 w 405360"/>
                <a:gd name="textAreaTop" fmla="*/ 0 h 355320"/>
                <a:gd name="textAreaBottom" fmla="*/ 355680 h 355320"/>
              </a:gdLst>
              <a:ahLst/>
              <a:rect l="textAreaLeft" t="textAreaTop" r="textAreaRight" b="textAreaBottom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2777040" y="4933440"/>
              <a:ext cx="354240" cy="294120"/>
            </a:xfrm>
            <a:custGeom>
              <a:avLst/>
              <a:gdLst>
                <a:gd name="textAreaLeft" fmla="*/ 0 w 354240"/>
                <a:gd name="textAreaRight" fmla="*/ 354600 w 354240"/>
                <a:gd name="textAreaTop" fmla="*/ 0 h 294120"/>
                <a:gd name="textAreaBottom" fmla="*/ 294480 h 294120"/>
              </a:gdLst>
              <a:ahLst/>
              <a:rect l="textAreaLeft" t="textAreaTop" r="textAreaRight" b="textAreaBottom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2871720" y="5143680"/>
              <a:ext cx="167400" cy="6048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60480"/>
                <a:gd name="textAreaBottom" fmla="*/ 60840 h 60480"/>
              </a:gdLst>
              <a:ahLst/>
              <a:rect l="textAreaLeft" t="textAreaTop" r="textAreaRight" b="textAreaBottom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840" bIns="15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3000240" y="4977000"/>
              <a:ext cx="97920" cy="116640"/>
            </a:xfrm>
            <a:custGeom>
              <a:avLst/>
              <a:gdLst>
                <a:gd name="textAreaLeft" fmla="*/ 0 w 97920"/>
                <a:gd name="textAreaRight" fmla="*/ 98280 w 97920"/>
                <a:gd name="textAreaTop" fmla="*/ 0 h 116640"/>
                <a:gd name="textAreaBottom" fmla="*/ 117000 h 116640"/>
              </a:gdLst>
              <a:ahLst/>
              <a:rect l="textAreaLeft" t="textAreaTop" r="textAreaRight" b="textAreaBottom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3001680" y="4970520"/>
              <a:ext cx="102600" cy="126000"/>
            </a:xfrm>
            <a:custGeom>
              <a:avLst/>
              <a:gdLst>
                <a:gd name="textAreaLeft" fmla="*/ 0 w 102600"/>
                <a:gd name="textAreaRight" fmla="*/ 102960 w 102600"/>
                <a:gd name="textAreaTop" fmla="*/ 0 h 126000"/>
                <a:gd name="textAreaBottom" fmla="*/ 126360 h 126000"/>
              </a:gdLst>
              <a:ahLst/>
              <a:rect l="textAreaLeft" t="textAreaTop" r="textAreaRight" b="textAreaBottom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3015000" y="5004720"/>
              <a:ext cx="57240" cy="70200"/>
            </a:xfrm>
            <a:custGeom>
              <a:avLst/>
              <a:gdLst>
                <a:gd name="textAreaLeft" fmla="*/ 0 w 57240"/>
                <a:gd name="textAreaRight" fmla="*/ 57600 w 57240"/>
                <a:gd name="textAreaTop" fmla="*/ 0 h 70200"/>
                <a:gd name="textAreaBottom" fmla="*/ 70560 h 70200"/>
              </a:gdLst>
              <a:ah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2812680" y="4977000"/>
              <a:ext cx="96840" cy="116640"/>
            </a:xfrm>
            <a:custGeom>
              <a:avLst/>
              <a:gdLst>
                <a:gd name="textAreaLeft" fmla="*/ 0 w 96840"/>
                <a:gd name="textAreaRight" fmla="*/ 97200 w 96840"/>
                <a:gd name="textAreaTop" fmla="*/ 0 h 116640"/>
                <a:gd name="textAreaBottom" fmla="*/ 117000 h 116640"/>
              </a:gdLst>
              <a:ahLst/>
              <a:rect l="textAreaLeft" t="textAreaTop" r="textAreaRight" b="textAreaBottom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"/>
            <p:cNvSpPr/>
            <p:nvPr/>
          </p:nvSpPr>
          <p:spPr>
            <a:xfrm>
              <a:off x="2805840" y="4971600"/>
              <a:ext cx="102960" cy="124200"/>
            </a:xfrm>
            <a:custGeom>
              <a:avLst/>
              <a:gdLst>
                <a:gd name="textAreaLeft" fmla="*/ 0 w 102960"/>
                <a:gd name="textAreaRight" fmla="*/ 103320 w 102960"/>
                <a:gd name="textAreaTop" fmla="*/ 0 h 124200"/>
                <a:gd name="textAreaBottom" fmla="*/ 124560 h 124200"/>
              </a:gdLst>
              <a:ahLst/>
              <a:rect l="textAreaLeft" t="textAreaTop" r="textAreaRight" b="textAreaBottom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"/>
            <p:cNvSpPr/>
            <p:nvPr/>
          </p:nvSpPr>
          <p:spPr>
            <a:xfrm>
              <a:off x="2837160" y="5004720"/>
              <a:ext cx="57240" cy="70200"/>
            </a:xfrm>
            <a:custGeom>
              <a:avLst/>
              <a:gdLst>
                <a:gd name="textAreaLeft" fmla="*/ 0 w 57240"/>
                <a:gd name="textAreaRight" fmla="*/ 57600 w 57240"/>
                <a:gd name="textAreaTop" fmla="*/ 0 h 70200"/>
                <a:gd name="textAreaBottom" fmla="*/ 70560 h 70200"/>
              </a:gdLst>
              <a:ah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" name=""/>
            <p:cNvSpPr/>
            <p:nvPr/>
          </p:nvSpPr>
          <p:spPr>
            <a:xfrm>
              <a:off x="2925720" y="5129280"/>
              <a:ext cx="58320" cy="48600"/>
            </a:xfrm>
            <a:custGeom>
              <a:avLst/>
              <a:gdLst>
                <a:gd name="textAreaLeft" fmla="*/ 0 w 58320"/>
                <a:gd name="textAreaRight" fmla="*/ 58680 w 58320"/>
                <a:gd name="textAreaTop" fmla="*/ 0 h 48600"/>
                <a:gd name="textAreaBottom" fmla="*/ 48960 h 48600"/>
              </a:gdLst>
              <a:ahLst/>
              <a:rect l="textAreaLeft" t="textAreaTop" r="textAreaRight" b="textAreaBottom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" bIns="39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"/>
            <p:cNvSpPr/>
            <p:nvPr/>
          </p:nvSpPr>
          <p:spPr>
            <a:xfrm>
              <a:off x="2843640" y="5088240"/>
              <a:ext cx="221400" cy="78840"/>
            </a:xfrm>
            <a:custGeom>
              <a:avLst/>
              <a:gdLst>
                <a:gd name="textAreaLeft" fmla="*/ 0 w 221400"/>
                <a:gd name="textAreaRight" fmla="*/ 221760 w 221400"/>
                <a:gd name="textAreaTop" fmla="*/ 0 h 78840"/>
                <a:gd name="textAreaBottom" fmla="*/ 79200 h 78840"/>
              </a:gdLst>
              <a:ahLst/>
              <a:rect l="textAreaLeft" t="textAreaTop" r="textAreaRight" b="textAreaBottom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200" bIns="342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"/>
            <p:cNvSpPr/>
            <p:nvPr/>
          </p:nvSpPr>
          <p:spPr>
            <a:xfrm>
              <a:off x="2912040" y="5073840"/>
              <a:ext cx="84240" cy="39600"/>
            </a:xfrm>
            <a:custGeom>
              <a:avLst/>
              <a:gdLst>
                <a:gd name="textAreaLeft" fmla="*/ 0 w 84240"/>
                <a:gd name="textAreaRight" fmla="*/ 84600 w 84240"/>
                <a:gd name="textAreaTop" fmla="*/ 0 h 39600"/>
                <a:gd name="textAreaBottom" fmla="*/ 39960 h 39600"/>
              </a:gdLst>
              <a:ahLst/>
              <a:rect l="textAreaLeft" t="textAreaTop" r="textAreaRight" b="textAreaBottom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5040" bIns="-50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5" name=""/>
          <p:cNvGrpSpPr/>
          <p:nvPr/>
        </p:nvGrpSpPr>
        <p:grpSpPr>
          <a:xfrm>
            <a:off x="1313280" y="4818960"/>
            <a:ext cx="252720" cy="331920"/>
            <a:chOff x="1313280" y="4818960"/>
            <a:chExt cx="252720" cy="331920"/>
          </a:xfrm>
        </p:grpSpPr>
        <p:sp>
          <p:nvSpPr>
            <p:cNvPr id="26" name=""/>
            <p:cNvSpPr/>
            <p:nvPr/>
          </p:nvSpPr>
          <p:spPr>
            <a:xfrm>
              <a:off x="1313280" y="5046480"/>
              <a:ext cx="43920" cy="4824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0" bIns="36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" name=""/>
            <p:cNvSpPr/>
            <p:nvPr/>
          </p:nvSpPr>
          <p:spPr>
            <a:xfrm>
              <a:off x="1329120" y="5040720"/>
              <a:ext cx="76320" cy="96480"/>
            </a:xfrm>
            <a:custGeom>
              <a:avLst/>
              <a:gdLst>
                <a:gd name="textAreaLeft" fmla="*/ 0 w 76320"/>
                <a:gd name="textAreaRight" fmla="*/ 76680 w 76320"/>
                <a:gd name="textAreaTop" fmla="*/ 0 h 96480"/>
                <a:gd name="textAreaBottom" fmla="*/ 96840 h 96480"/>
              </a:gdLst>
              <a:ahLst/>
              <a:rect l="textAreaLeft" t="textAreaTop" r="textAreaRight" b="textAreaBottom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" name=""/>
            <p:cNvSpPr/>
            <p:nvPr/>
          </p:nvSpPr>
          <p:spPr>
            <a:xfrm>
              <a:off x="1355400" y="5095080"/>
              <a:ext cx="45000" cy="2304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23040"/>
                <a:gd name="textAreaBottom" fmla="*/ 23400 h 23040"/>
              </a:gdLst>
              <a:ahLst/>
              <a:rect l="textAreaLeft" t="textAreaTop" r="textAreaRight" b="textAreaBottom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600" bIns="-216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"/>
            <p:cNvSpPr/>
            <p:nvPr/>
          </p:nvSpPr>
          <p:spPr>
            <a:xfrm>
              <a:off x="1391400" y="5033160"/>
              <a:ext cx="64800" cy="11772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117720"/>
                <a:gd name="textAreaBottom" fmla="*/ 118080 h 117720"/>
              </a:gdLst>
              <a:ahLst/>
              <a:rect l="textAreaLeft" t="textAreaTop" r="textAreaRight" b="textAreaBottom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"/>
            <p:cNvSpPr/>
            <p:nvPr/>
          </p:nvSpPr>
          <p:spPr>
            <a:xfrm>
              <a:off x="1448280" y="5033160"/>
              <a:ext cx="65160" cy="117720"/>
            </a:xfrm>
            <a:custGeom>
              <a:avLst/>
              <a:gdLst>
                <a:gd name="textAreaLeft" fmla="*/ 0 w 65160"/>
                <a:gd name="textAreaRight" fmla="*/ 65520 w 65160"/>
                <a:gd name="textAreaTop" fmla="*/ 0 h 117720"/>
                <a:gd name="textAreaBottom" fmla="*/ 118080 h 117720"/>
              </a:gdLst>
              <a:ahLst/>
              <a:rect l="textAreaLeft" t="textAreaTop" r="textAreaRight" b="textAreaBottom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" name=""/>
            <p:cNvSpPr/>
            <p:nvPr/>
          </p:nvSpPr>
          <p:spPr>
            <a:xfrm>
              <a:off x="1450080" y="5096160"/>
              <a:ext cx="4320" cy="4752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47520"/>
                <a:gd name="textAreaBottom" fmla="*/ 47880 h 47520"/>
              </a:gdLst>
              <a:ahLst/>
              <a:rect l="textAreaLeft" t="textAreaTop" r="textAreaRight" b="textAreaBottom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80" bIns="2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1402920" y="5028840"/>
              <a:ext cx="99360" cy="95760"/>
            </a:xfrm>
            <a:custGeom>
              <a:avLst/>
              <a:gdLst>
                <a:gd name="textAreaLeft" fmla="*/ 0 w 99360"/>
                <a:gd name="textAreaRight" fmla="*/ 99720 w 99360"/>
                <a:gd name="textAreaTop" fmla="*/ 0 h 95760"/>
                <a:gd name="textAreaBottom" fmla="*/ 96120 h 95760"/>
              </a:gdLst>
              <a:ahLst/>
              <a:rect l="textAreaLeft" t="textAreaTop" r="textAreaRight" b="textAreaBottom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"/>
            <p:cNvSpPr/>
            <p:nvPr/>
          </p:nvSpPr>
          <p:spPr>
            <a:xfrm>
              <a:off x="1338480" y="4818960"/>
              <a:ext cx="74880" cy="145440"/>
            </a:xfrm>
            <a:custGeom>
              <a:avLst/>
              <a:gdLst>
                <a:gd name="textAreaLeft" fmla="*/ 0 w 74880"/>
                <a:gd name="textAreaRight" fmla="*/ 75240 w 74880"/>
                <a:gd name="textAreaTop" fmla="*/ 0 h 145440"/>
                <a:gd name="textAreaBottom" fmla="*/ 145800 h 145440"/>
              </a:gdLst>
              <a:ahLst/>
              <a:rect l="textAreaLeft" t="textAreaTop" r="textAreaRight" b="textAreaBottom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1353240" y="4848480"/>
              <a:ext cx="54000" cy="114840"/>
            </a:xfrm>
            <a:custGeom>
              <a:avLst/>
              <a:gdLst>
                <a:gd name="textAreaLeft" fmla="*/ 0 w 54000"/>
                <a:gd name="textAreaRight" fmla="*/ 54360 w 54000"/>
                <a:gd name="textAreaTop" fmla="*/ 0 h 114840"/>
                <a:gd name="textAreaBottom" fmla="*/ 115200 h 114840"/>
              </a:gdLst>
              <a:ahLst/>
              <a:rect l="textAreaLeft" t="textAreaTop" r="textAreaRight" b="textAreaBottom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1491120" y="4818960"/>
              <a:ext cx="74880" cy="145440"/>
            </a:xfrm>
            <a:custGeom>
              <a:avLst/>
              <a:gdLst>
                <a:gd name="textAreaLeft" fmla="*/ 0 w 74880"/>
                <a:gd name="textAreaRight" fmla="*/ 75240 w 74880"/>
                <a:gd name="textAreaTop" fmla="*/ 0 h 145440"/>
                <a:gd name="textAreaBottom" fmla="*/ 145800 h 145440"/>
              </a:gdLst>
              <a:ahLst/>
              <a:rect l="textAreaLeft" t="textAreaTop" r="textAreaRight" b="textAreaBottom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1497240" y="4848480"/>
              <a:ext cx="54360" cy="11556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"/>
            <p:cNvSpPr/>
            <p:nvPr/>
          </p:nvSpPr>
          <p:spPr>
            <a:xfrm>
              <a:off x="1351080" y="4907880"/>
              <a:ext cx="202320" cy="177120"/>
            </a:xfrm>
            <a:custGeom>
              <a:avLst/>
              <a:gdLst>
                <a:gd name="textAreaLeft" fmla="*/ 0 w 202320"/>
                <a:gd name="textAreaRight" fmla="*/ 202680 w 202320"/>
                <a:gd name="textAreaTop" fmla="*/ 0 h 177120"/>
                <a:gd name="textAreaBottom" fmla="*/ 177480 h 177120"/>
              </a:gdLst>
              <a:ahLst/>
              <a:rect l="textAreaLeft" t="textAreaTop" r="textAreaRight" b="textAreaBottom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1364400" y="4932000"/>
              <a:ext cx="176760" cy="146880"/>
            </a:xfrm>
            <a:custGeom>
              <a:avLst/>
              <a:gdLst>
                <a:gd name="textAreaLeft" fmla="*/ 0 w 176760"/>
                <a:gd name="textAreaRight" fmla="*/ 177120 w 176760"/>
                <a:gd name="textAreaTop" fmla="*/ 0 h 146880"/>
                <a:gd name="textAreaBottom" fmla="*/ 147240 h 146880"/>
              </a:gdLst>
              <a:ahLst/>
              <a:rect l="textAreaLeft" t="textAreaTop" r="textAreaRight" b="textAreaBottom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1410840" y="5037120"/>
              <a:ext cx="83520" cy="29880"/>
            </a:xfrm>
            <a:custGeom>
              <a:avLst/>
              <a:gdLst>
                <a:gd name="textAreaLeft" fmla="*/ 0 w 83520"/>
                <a:gd name="textAreaRight" fmla="*/ 83880 w 83520"/>
                <a:gd name="textAreaTop" fmla="*/ 0 h 29880"/>
                <a:gd name="textAreaBottom" fmla="*/ 30240 h 29880"/>
              </a:gdLst>
              <a:ahLst/>
              <a:rect l="textAreaLeft" t="textAreaTop" r="textAreaRight" b="textAreaBottom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4760" bIns="-147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1381320" y="4953600"/>
              <a:ext cx="48600" cy="579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57960"/>
                <a:gd name="textAreaBottom" fmla="*/ 58320 h 57960"/>
              </a:gdLst>
              <a:ahLst/>
              <a:rect l="textAreaLeft" t="textAreaTop" r="textAreaRight" b="textAreaBottom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3320" bIns="133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1378080" y="4950720"/>
              <a:ext cx="51120" cy="6228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62280"/>
                <a:gd name="textAreaBottom" fmla="*/ 62640 h 62280"/>
              </a:gdLst>
              <a:ahLst/>
              <a:rect l="textAreaLeft" t="textAreaTop" r="textAreaRight" b="textAreaBottom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"/>
            <p:cNvSpPr/>
            <p:nvPr/>
          </p:nvSpPr>
          <p:spPr>
            <a:xfrm>
              <a:off x="1393920" y="4967640"/>
              <a:ext cx="28440" cy="34920"/>
            </a:xfrm>
            <a:custGeom>
              <a:avLst/>
              <a:gdLst>
                <a:gd name="textAreaLeft" fmla="*/ 0 w 28440"/>
                <a:gd name="textAreaRight" fmla="*/ 28800 w 28440"/>
                <a:gd name="textAreaTop" fmla="*/ 0 h 34920"/>
                <a:gd name="textAreaBottom" fmla="*/ 35280 h 34920"/>
              </a:gdLst>
              <a:ah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9720" bIns="-97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1474920" y="4953600"/>
              <a:ext cx="48600" cy="579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57960"/>
                <a:gd name="textAreaBottom" fmla="*/ 58320 h 57960"/>
              </a:gdLst>
              <a:ahLst/>
              <a:rect l="textAreaLeft" t="textAreaTop" r="textAreaRight" b="textAreaBottom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3320" bIns="133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"/>
            <p:cNvSpPr/>
            <p:nvPr/>
          </p:nvSpPr>
          <p:spPr>
            <a:xfrm>
              <a:off x="1475640" y="4951080"/>
              <a:ext cx="51480" cy="6156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61560"/>
                <a:gd name="textAreaBottom" fmla="*/ 61920 h 61560"/>
              </a:gdLst>
              <a:ahLst/>
              <a:rect l="textAreaLeft" t="textAreaTop" r="textAreaRight" b="textAreaBottom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920" bIns="169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"/>
            <p:cNvSpPr/>
            <p:nvPr/>
          </p:nvSpPr>
          <p:spPr>
            <a:xfrm>
              <a:off x="1482840" y="4967640"/>
              <a:ext cx="28440" cy="34920"/>
            </a:xfrm>
            <a:custGeom>
              <a:avLst/>
              <a:gdLst>
                <a:gd name="textAreaLeft" fmla="*/ 0 w 28440"/>
                <a:gd name="textAreaRight" fmla="*/ 28800 w 28440"/>
                <a:gd name="textAreaTop" fmla="*/ 0 h 34920"/>
                <a:gd name="textAreaBottom" fmla="*/ 35280 h 34920"/>
              </a:gdLst>
              <a:ah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9720" bIns="-97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1438200" y="5029920"/>
              <a:ext cx="29160" cy="23760"/>
            </a:xfrm>
            <a:custGeom>
              <a:avLst/>
              <a:gdLst>
                <a:gd name="textAreaLeft" fmla="*/ 0 w 29160"/>
                <a:gd name="textAreaRight" fmla="*/ 29520 w 29160"/>
                <a:gd name="textAreaTop" fmla="*/ 0 h 23760"/>
                <a:gd name="textAreaBottom" fmla="*/ 24120 h 23760"/>
              </a:gdLst>
              <a:ahLst/>
              <a:rect l="textAreaLeft" t="textAreaTop" r="textAreaRight" b="textAreaBottom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0880" bIns="-20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"/>
            <p:cNvSpPr/>
            <p:nvPr/>
          </p:nvSpPr>
          <p:spPr>
            <a:xfrm>
              <a:off x="1397880" y="5009400"/>
              <a:ext cx="110520" cy="38880"/>
            </a:xfrm>
            <a:custGeom>
              <a:avLst/>
              <a:gdLst>
                <a:gd name="textAreaLeft" fmla="*/ 0 w 110520"/>
                <a:gd name="textAreaRight" fmla="*/ 110880 w 110520"/>
                <a:gd name="textAreaTop" fmla="*/ 0 h 38880"/>
                <a:gd name="textAreaBottom" fmla="*/ 39240 h 38880"/>
              </a:gdLst>
              <a:ahLst/>
              <a:rect l="textAreaLeft" t="textAreaTop" r="textAreaRight" b="textAreaBottom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5760" bIns="-57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"/>
            <p:cNvSpPr/>
            <p:nvPr/>
          </p:nvSpPr>
          <p:spPr>
            <a:xfrm>
              <a:off x="1432080" y="5002200"/>
              <a:ext cx="41760" cy="19440"/>
            </a:xfrm>
            <a:custGeom>
              <a:avLst/>
              <a:gdLst>
                <a:gd name="textAreaLeft" fmla="*/ 0 w 41760"/>
                <a:gd name="textAreaRight" fmla="*/ 42120 w 417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9" name=""/>
          <p:cNvSpPr/>
          <p:nvPr/>
        </p:nvSpPr>
        <p:spPr>
          <a:xfrm>
            <a:off x="6666840" y="4873680"/>
            <a:ext cx="151200" cy="228600"/>
          </a:xfrm>
          <a:custGeom>
            <a:avLst/>
            <a:gdLst>
              <a:gd name="textAreaLeft" fmla="*/ 0 w 151200"/>
              <a:gd name="textAreaRight" fmla="*/ 151560 w 151200"/>
              <a:gd name="textAreaTop" fmla="*/ 0 h 228600"/>
              <a:gd name="textAreaBottom" fmla="*/ 228960 h 228600"/>
            </a:gdLst>
            <a:ahLst/>
            <a:rect l="textAreaLeft" t="textAreaTop" r="textAreaRight" b="textAreaBottom"/>
            <a:pathLst>
              <a:path w="421" h="636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6652800" y="4866840"/>
            <a:ext cx="143280" cy="233640"/>
          </a:xfrm>
          <a:custGeom>
            <a:avLst/>
            <a:gdLst>
              <a:gd name="textAreaLeft" fmla="*/ 0 w 143280"/>
              <a:gd name="textAreaRight" fmla="*/ 143640 w 143280"/>
              <a:gd name="textAreaTop" fmla="*/ 0 h 233640"/>
              <a:gd name="textAreaBottom" fmla="*/ 234000 h 233640"/>
            </a:gdLst>
            <a:ahLst/>
            <a:rect l="textAreaLeft" t="textAreaTop" r="textAreaRight" b="textAreaBottom"/>
            <a:pathLst>
              <a:path w="399" h="650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6652800" y="4862520"/>
            <a:ext cx="135000" cy="234720"/>
          </a:xfrm>
          <a:custGeom>
            <a:avLst/>
            <a:gdLst>
              <a:gd name="textAreaLeft" fmla="*/ 0 w 135000"/>
              <a:gd name="textAreaRight" fmla="*/ 135360 w 135000"/>
              <a:gd name="textAreaTop" fmla="*/ 0 h 234720"/>
              <a:gd name="textAreaBottom" fmla="*/ 235080 h 234720"/>
            </a:gdLst>
            <a:ahLst/>
            <a:rect l="textAreaLeft" t="textAreaTop" r="textAreaRight" b="textAreaBottom"/>
            <a:pathLst>
              <a:path w="376" h="653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6320880" y="4901040"/>
            <a:ext cx="229680" cy="213840"/>
          </a:xfrm>
          <a:custGeom>
            <a:avLst/>
            <a:gdLst>
              <a:gd name="textAreaLeft" fmla="*/ 0 w 229680"/>
              <a:gd name="textAreaRight" fmla="*/ 230040 w 229680"/>
              <a:gd name="textAreaTop" fmla="*/ 0 h 213840"/>
              <a:gd name="textAreaBottom" fmla="*/ 214200 h 213840"/>
            </a:gdLst>
            <a:ahLst/>
            <a:rect l="textAreaLeft" t="textAreaTop" r="textAreaRight" b="textAreaBottom"/>
            <a:pathLst>
              <a:path w="639" h="595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6404760" y="4830480"/>
            <a:ext cx="267120" cy="312480"/>
          </a:xfrm>
          <a:custGeom>
            <a:avLst/>
            <a:gdLst>
              <a:gd name="textAreaLeft" fmla="*/ 0 w 267120"/>
              <a:gd name="textAreaRight" fmla="*/ 267480 w 267120"/>
              <a:gd name="textAreaTop" fmla="*/ 0 h 312480"/>
              <a:gd name="textAreaBottom" fmla="*/ 312840 h 312480"/>
            </a:gdLst>
            <a:ahLst/>
            <a:rect l="textAreaLeft" t="textAreaTop" r="textAreaRight" b="textAreaBottom"/>
            <a:pathLst>
              <a:path w="743" h="869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6508080" y="4936320"/>
            <a:ext cx="99720" cy="183600"/>
          </a:xfrm>
          <a:custGeom>
            <a:avLst/>
            <a:gdLst>
              <a:gd name="textAreaLeft" fmla="*/ 0 w 99720"/>
              <a:gd name="textAreaRight" fmla="*/ 100080 w 99720"/>
              <a:gd name="textAreaTop" fmla="*/ 0 h 183600"/>
              <a:gd name="textAreaBottom" fmla="*/ 183960 h 183600"/>
            </a:gdLst>
            <a:ahLst/>
            <a:rect l="textAreaLeft" t="textAreaTop" r="textAreaRight" b="textAreaBottom"/>
            <a:pathLst>
              <a:path w="278" h="511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6507000" y="4818960"/>
            <a:ext cx="179640" cy="281520"/>
          </a:xfrm>
          <a:custGeom>
            <a:avLst/>
            <a:gdLst>
              <a:gd name="textAreaLeft" fmla="*/ 0 w 179640"/>
              <a:gd name="textAreaRight" fmla="*/ 180000 w 179640"/>
              <a:gd name="textAreaTop" fmla="*/ 0 h 281520"/>
              <a:gd name="textAreaBottom" fmla="*/ 281880 h 281520"/>
            </a:gdLst>
            <a:ahLst/>
            <a:rect l="textAreaLeft" t="textAreaTop" r="textAreaRight" b="textAreaBottom"/>
            <a:pathLst>
              <a:path w="500" h="783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6503400" y="4811400"/>
            <a:ext cx="196560" cy="290160"/>
          </a:xfrm>
          <a:custGeom>
            <a:avLst/>
            <a:gdLst>
              <a:gd name="textAreaLeft" fmla="*/ 0 w 196560"/>
              <a:gd name="textAreaRight" fmla="*/ 196920 w 196560"/>
              <a:gd name="textAreaTop" fmla="*/ 0 h 290160"/>
              <a:gd name="textAreaBottom" fmla="*/ 290520 h 290160"/>
            </a:gdLst>
            <a:ahLst/>
            <a:rect l="textAreaLeft" t="textAreaTop" r="textAreaRight" b="textAreaBottom"/>
            <a:pathLst>
              <a:path w="547" h="80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6422760" y="4749120"/>
            <a:ext cx="46440" cy="48600"/>
          </a:xfrm>
          <a:custGeom>
            <a:avLst/>
            <a:gdLst>
              <a:gd name="textAreaLeft" fmla="*/ 0 w 46440"/>
              <a:gd name="textAreaRight" fmla="*/ 46800 w 46440"/>
              <a:gd name="textAreaTop" fmla="*/ 0 h 48600"/>
              <a:gd name="textAreaBottom" fmla="*/ 48960 h 48600"/>
            </a:gdLst>
            <a:ahLst/>
            <a:rect l="textAreaLeft" t="textAreaTop" r="textAreaRight" b="textAreaBottom"/>
            <a:pathLst>
              <a:path w="130" h="136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60" bIns="396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6351120" y="4745880"/>
            <a:ext cx="162360" cy="192240"/>
          </a:xfrm>
          <a:custGeom>
            <a:avLst/>
            <a:gdLst>
              <a:gd name="textAreaLeft" fmla="*/ 0 w 162360"/>
              <a:gd name="textAreaRight" fmla="*/ 162720 w 162360"/>
              <a:gd name="textAreaTop" fmla="*/ 0 h 192240"/>
              <a:gd name="textAreaBottom" fmla="*/ 192600 h 192240"/>
            </a:gdLst>
            <a:ahLst/>
            <a:rect l="textAreaLeft" t="textAreaTop" r="textAreaRight" b="textAreaBottom"/>
            <a:pathLst>
              <a:path w="452" h="535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6446520" y="4768920"/>
            <a:ext cx="36000" cy="70200"/>
          </a:xfrm>
          <a:custGeom>
            <a:avLst/>
            <a:gdLst>
              <a:gd name="textAreaLeft" fmla="*/ 0 w 36000"/>
              <a:gd name="textAreaRight" fmla="*/ 36360 w 36000"/>
              <a:gd name="textAreaTop" fmla="*/ 0 h 70200"/>
              <a:gd name="textAreaBottom" fmla="*/ 70560 h 70200"/>
            </a:gdLst>
            <a:ahLst/>
            <a:rect l="textAreaLeft" t="textAreaTop" r="textAreaRight" b="textAreaBottom"/>
            <a:pathLst>
              <a:path w="101" h="196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5560" bIns="2556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6388200" y="4827960"/>
            <a:ext cx="48600" cy="44640"/>
          </a:xfrm>
          <a:custGeom>
            <a:avLst/>
            <a:gdLst>
              <a:gd name="textAreaLeft" fmla="*/ 0 w 48600"/>
              <a:gd name="textAreaRight" fmla="*/ 48960 w 48600"/>
              <a:gd name="textAreaTop" fmla="*/ 0 h 44640"/>
              <a:gd name="textAreaBottom" fmla="*/ 45000 h 44640"/>
            </a:gdLst>
            <a:ahLst/>
            <a:rect l="textAreaLeft" t="textAreaTop" r="textAreaRight" b="textAreaBottom"/>
            <a:pathLst>
              <a:path w="136" h="125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6395400" y="4838040"/>
            <a:ext cx="29520" cy="27000"/>
          </a:xfrm>
          <a:custGeom>
            <a:avLst/>
            <a:gdLst>
              <a:gd name="textAreaLeft" fmla="*/ 0 w 29520"/>
              <a:gd name="textAreaRight" fmla="*/ 29880 w 29520"/>
              <a:gd name="textAreaTop" fmla="*/ 0 h 27000"/>
              <a:gd name="textAreaBottom" fmla="*/ 27360 h 27000"/>
            </a:gdLst>
            <a:ahLst/>
            <a:rect l="textAreaLeft" t="textAreaTop" r="textAreaRight" b="textAreaBottom"/>
            <a:pathLst>
              <a:path w="83" h="76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7640" bIns="-1764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6381360" y="4843800"/>
            <a:ext cx="141120" cy="120600"/>
          </a:xfrm>
          <a:custGeom>
            <a:avLst/>
            <a:gdLst>
              <a:gd name="textAreaLeft" fmla="*/ 0 w 141120"/>
              <a:gd name="textAreaRight" fmla="*/ 141480 w 141120"/>
              <a:gd name="textAreaTop" fmla="*/ 0 h 120600"/>
              <a:gd name="textAreaBottom" fmla="*/ 120960 h 120600"/>
            </a:gdLst>
            <a:ahLst/>
            <a:rect l="textAreaLeft" t="textAreaTop" r="textAreaRight" b="textAreaBottom"/>
            <a:pathLst>
              <a:path w="393" h="336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6336000" y="4925160"/>
            <a:ext cx="181080" cy="91440"/>
          </a:xfrm>
          <a:custGeom>
            <a:avLst/>
            <a:gdLst>
              <a:gd name="textAreaLeft" fmla="*/ 0 w 181080"/>
              <a:gd name="textAreaRight" fmla="*/ 181440 w 181080"/>
              <a:gd name="textAreaTop" fmla="*/ 0 h 91440"/>
              <a:gd name="textAreaBottom" fmla="*/ 91800 h 91440"/>
            </a:gdLst>
            <a:ahLst/>
            <a:rect l="textAreaLeft" t="textAreaTop" r="textAreaRight" b="textAreaBottom"/>
            <a:pathLst>
              <a:path w="504" h="255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9180000" y="4140000"/>
            <a:ext cx="179640" cy="89964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" name=""/>
          <p:cNvSpPr/>
          <p:nvPr/>
        </p:nvSpPr>
        <p:spPr>
          <a:xfrm>
            <a:off x="8820000" y="4500000"/>
            <a:ext cx="899640" cy="26964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"/>
          <p:cNvSpPr/>
          <p:nvPr/>
        </p:nvSpPr>
        <p:spPr>
          <a:xfrm>
            <a:off x="8910000" y="4320000"/>
            <a:ext cx="719640" cy="26964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"/>
          <p:cNvSpPr/>
          <p:nvPr/>
        </p:nvSpPr>
        <p:spPr>
          <a:xfrm>
            <a:off x="9000000" y="4140000"/>
            <a:ext cx="539640" cy="26964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"/>
          <p:cNvSpPr/>
          <p:nvPr/>
        </p:nvSpPr>
        <p:spPr>
          <a:xfrm>
            <a:off x="9090000" y="3960000"/>
            <a:ext cx="359640" cy="26964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" name=""/>
          <p:cNvSpPr/>
          <p:nvPr/>
        </p:nvSpPr>
        <p:spPr>
          <a:xfrm>
            <a:off x="8190000" y="4140000"/>
            <a:ext cx="179640" cy="89964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"/>
          <p:cNvSpPr/>
          <p:nvPr/>
        </p:nvSpPr>
        <p:spPr>
          <a:xfrm>
            <a:off x="7920000" y="4410000"/>
            <a:ext cx="719640" cy="26964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" name=""/>
          <p:cNvSpPr/>
          <p:nvPr/>
        </p:nvSpPr>
        <p:spPr>
          <a:xfrm>
            <a:off x="8010000" y="4230000"/>
            <a:ext cx="539640" cy="26964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" name=""/>
          <p:cNvSpPr/>
          <p:nvPr/>
        </p:nvSpPr>
        <p:spPr>
          <a:xfrm>
            <a:off x="8100000" y="4050000"/>
            <a:ext cx="359640" cy="26964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73" name=""/>
          <p:cNvGrpSpPr/>
          <p:nvPr/>
        </p:nvGrpSpPr>
        <p:grpSpPr>
          <a:xfrm>
            <a:off x="8820000" y="3600000"/>
            <a:ext cx="359640" cy="269640"/>
            <a:chOff x="8820000" y="3600000"/>
            <a:chExt cx="359640" cy="269640"/>
          </a:xfrm>
        </p:grpSpPr>
        <p:sp>
          <p:nvSpPr>
            <p:cNvPr id="74" name=""/>
            <p:cNvSpPr/>
            <p:nvPr/>
          </p:nvSpPr>
          <p:spPr>
            <a:xfrm>
              <a:off x="8968680" y="3600000"/>
              <a:ext cx="87120" cy="156240"/>
            </a:xfrm>
            <a:custGeom>
              <a:avLst/>
              <a:gdLst>
                <a:gd name="textAreaLeft" fmla="*/ 0 w 87120"/>
                <a:gd name="textAreaRight" fmla="*/ 87480 w 87120"/>
                <a:gd name="textAreaTop" fmla="*/ 0 h 156240"/>
                <a:gd name="textAreaBottom" fmla="*/ 156600 h 15624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" name=""/>
            <p:cNvSpPr/>
            <p:nvPr/>
          </p:nvSpPr>
          <p:spPr>
            <a:xfrm>
              <a:off x="8820000" y="3600000"/>
              <a:ext cx="326160" cy="269640"/>
            </a:xfrm>
            <a:custGeom>
              <a:avLst/>
              <a:gdLst>
                <a:gd name="textAreaLeft" fmla="*/ 0 w 326160"/>
                <a:gd name="textAreaRight" fmla="*/ 326520 w 326160"/>
                <a:gd name="textAreaTop" fmla="*/ 0 h 269640"/>
                <a:gd name="textAreaBottom" fmla="*/ 270000 h 26964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"/>
            <p:cNvSpPr/>
            <p:nvPr/>
          </p:nvSpPr>
          <p:spPr>
            <a:xfrm>
              <a:off x="9140400" y="3718800"/>
              <a:ext cx="39240" cy="2700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27000"/>
                <a:gd name="textAreaBottom" fmla="*/ 27360 h 2700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7640" bIns="-17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" name=""/>
            <p:cNvSpPr/>
            <p:nvPr/>
          </p:nvSpPr>
          <p:spPr>
            <a:xfrm>
              <a:off x="9094680" y="3720960"/>
              <a:ext cx="20520" cy="1980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19800"/>
                <a:gd name="textAreaBottom" fmla="*/ 20160 h 1980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4840" bIns="-24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" name=""/>
            <p:cNvSpPr/>
            <p:nvPr/>
          </p:nvSpPr>
          <p:spPr>
            <a:xfrm>
              <a:off x="8844480" y="3641760"/>
              <a:ext cx="49680" cy="1980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19800"/>
                <a:gd name="textAreaBottom" fmla="*/ 20160 h 1980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4840" bIns="-24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" name=""/>
            <p:cNvSpPr/>
            <p:nvPr/>
          </p:nvSpPr>
          <p:spPr>
            <a:xfrm>
              <a:off x="8861400" y="3690720"/>
              <a:ext cx="56520" cy="11160"/>
            </a:xfrm>
            <a:custGeom>
              <a:avLst/>
              <a:gdLst>
                <a:gd name="textAreaLeft" fmla="*/ 0 w 56520"/>
                <a:gd name="textAreaRight" fmla="*/ 56880 w 56520"/>
                <a:gd name="textAreaTop" fmla="*/ 0 h 11160"/>
                <a:gd name="textAreaBottom" fmla="*/ 11520 h 1116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480" bIns="-334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"/>
            <p:cNvSpPr/>
            <p:nvPr/>
          </p:nvSpPr>
          <p:spPr>
            <a:xfrm>
              <a:off x="8887320" y="3728520"/>
              <a:ext cx="51120" cy="684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6840"/>
                <a:gd name="textAreaBottom" fmla="*/ 7200 h 684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800" bIns="-378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"/>
            <p:cNvSpPr/>
            <p:nvPr/>
          </p:nvSpPr>
          <p:spPr>
            <a:xfrm>
              <a:off x="8919000" y="3765240"/>
              <a:ext cx="46800" cy="648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2" name=""/>
          <p:cNvGrpSpPr/>
          <p:nvPr/>
        </p:nvGrpSpPr>
        <p:grpSpPr>
          <a:xfrm>
            <a:off x="8460000" y="3780000"/>
            <a:ext cx="359640" cy="269640"/>
            <a:chOff x="8460000" y="3780000"/>
            <a:chExt cx="359640" cy="269640"/>
          </a:xfrm>
        </p:grpSpPr>
        <p:sp>
          <p:nvSpPr>
            <p:cNvPr id="83" name=""/>
            <p:cNvSpPr/>
            <p:nvPr/>
          </p:nvSpPr>
          <p:spPr>
            <a:xfrm>
              <a:off x="8608680" y="3780000"/>
              <a:ext cx="87120" cy="156240"/>
            </a:xfrm>
            <a:custGeom>
              <a:avLst/>
              <a:gdLst>
                <a:gd name="textAreaLeft" fmla="*/ 0 w 87120"/>
                <a:gd name="textAreaRight" fmla="*/ 87480 w 87120"/>
                <a:gd name="textAreaTop" fmla="*/ 0 h 156240"/>
                <a:gd name="textAreaBottom" fmla="*/ 156600 h 15624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"/>
            <p:cNvSpPr/>
            <p:nvPr/>
          </p:nvSpPr>
          <p:spPr>
            <a:xfrm>
              <a:off x="8460000" y="3780000"/>
              <a:ext cx="326160" cy="269640"/>
            </a:xfrm>
            <a:custGeom>
              <a:avLst/>
              <a:gdLst>
                <a:gd name="textAreaLeft" fmla="*/ 0 w 326160"/>
                <a:gd name="textAreaRight" fmla="*/ 326520 w 326160"/>
                <a:gd name="textAreaTop" fmla="*/ 0 h 269640"/>
                <a:gd name="textAreaBottom" fmla="*/ 270000 h 26964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"/>
            <p:cNvSpPr/>
            <p:nvPr/>
          </p:nvSpPr>
          <p:spPr>
            <a:xfrm>
              <a:off x="8780400" y="3898800"/>
              <a:ext cx="39240" cy="2700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27000"/>
                <a:gd name="textAreaBottom" fmla="*/ 27360 h 2700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7640" bIns="-17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"/>
            <p:cNvSpPr/>
            <p:nvPr/>
          </p:nvSpPr>
          <p:spPr>
            <a:xfrm>
              <a:off x="8734680" y="3900960"/>
              <a:ext cx="20520" cy="1980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19800"/>
                <a:gd name="textAreaBottom" fmla="*/ 20160 h 1980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4840" bIns="-24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"/>
            <p:cNvSpPr/>
            <p:nvPr/>
          </p:nvSpPr>
          <p:spPr>
            <a:xfrm>
              <a:off x="8484480" y="3821760"/>
              <a:ext cx="49680" cy="1980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19800"/>
                <a:gd name="textAreaBottom" fmla="*/ 20160 h 1980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4840" bIns="-24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"/>
            <p:cNvSpPr/>
            <p:nvPr/>
          </p:nvSpPr>
          <p:spPr>
            <a:xfrm>
              <a:off x="8501400" y="3870720"/>
              <a:ext cx="56520" cy="11160"/>
            </a:xfrm>
            <a:custGeom>
              <a:avLst/>
              <a:gdLst>
                <a:gd name="textAreaLeft" fmla="*/ 0 w 56520"/>
                <a:gd name="textAreaRight" fmla="*/ 56880 w 56520"/>
                <a:gd name="textAreaTop" fmla="*/ 0 h 11160"/>
                <a:gd name="textAreaBottom" fmla="*/ 11520 h 1116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480" bIns="-334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"/>
            <p:cNvSpPr/>
            <p:nvPr/>
          </p:nvSpPr>
          <p:spPr>
            <a:xfrm>
              <a:off x="8527320" y="3908520"/>
              <a:ext cx="51120" cy="684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6840"/>
                <a:gd name="textAreaBottom" fmla="*/ 7200 h 684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800" bIns="-378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" name=""/>
            <p:cNvSpPr/>
            <p:nvPr/>
          </p:nvSpPr>
          <p:spPr>
            <a:xfrm>
              <a:off x="8559000" y="3945240"/>
              <a:ext cx="46800" cy="648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0C369B-DCCF-40CF-84E1-BACB395C28D7}" type="slidenum">
              <a:rPr b="0" lang="es-MX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"/>
          <p:cNvSpPr/>
          <p:nvPr/>
        </p:nvSpPr>
        <p:spPr>
          <a:xfrm>
            <a:off x="9180000" y="4140000"/>
            <a:ext cx="179640" cy="89964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"/>
          <p:cNvSpPr/>
          <p:nvPr/>
        </p:nvSpPr>
        <p:spPr>
          <a:xfrm>
            <a:off x="8820360" y="4500000"/>
            <a:ext cx="899640" cy="26964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"/>
          <p:cNvSpPr/>
          <p:nvPr/>
        </p:nvSpPr>
        <p:spPr>
          <a:xfrm>
            <a:off x="8910360" y="4320000"/>
            <a:ext cx="719640" cy="26964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"/>
          <p:cNvSpPr/>
          <p:nvPr/>
        </p:nvSpPr>
        <p:spPr>
          <a:xfrm>
            <a:off x="9000000" y="4140000"/>
            <a:ext cx="539640" cy="26964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" name=""/>
          <p:cNvSpPr/>
          <p:nvPr/>
        </p:nvSpPr>
        <p:spPr>
          <a:xfrm>
            <a:off x="9090360" y="3960000"/>
            <a:ext cx="359640" cy="26964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8" name=""/>
          <p:cNvSpPr/>
          <p:nvPr/>
        </p:nvSpPr>
        <p:spPr>
          <a:xfrm>
            <a:off x="8190000" y="4140000"/>
            <a:ext cx="179640" cy="89964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9" name=""/>
          <p:cNvSpPr/>
          <p:nvPr/>
        </p:nvSpPr>
        <p:spPr>
          <a:xfrm>
            <a:off x="7920360" y="4410000"/>
            <a:ext cx="719640" cy="26964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0" name=""/>
          <p:cNvSpPr/>
          <p:nvPr/>
        </p:nvSpPr>
        <p:spPr>
          <a:xfrm>
            <a:off x="8010000" y="4230000"/>
            <a:ext cx="539640" cy="26964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1" name=""/>
          <p:cNvSpPr/>
          <p:nvPr/>
        </p:nvSpPr>
        <p:spPr>
          <a:xfrm>
            <a:off x="8100000" y="4050000"/>
            <a:ext cx="359640" cy="26964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42" name=""/>
          <p:cNvGrpSpPr/>
          <p:nvPr/>
        </p:nvGrpSpPr>
        <p:grpSpPr>
          <a:xfrm>
            <a:off x="8640000" y="3690000"/>
            <a:ext cx="359640" cy="269640"/>
            <a:chOff x="8640000" y="3690000"/>
            <a:chExt cx="359640" cy="269640"/>
          </a:xfrm>
        </p:grpSpPr>
        <p:sp>
          <p:nvSpPr>
            <p:cNvPr id="143" name=""/>
            <p:cNvSpPr/>
            <p:nvPr/>
          </p:nvSpPr>
          <p:spPr>
            <a:xfrm>
              <a:off x="8788680" y="3690000"/>
              <a:ext cx="87120" cy="156240"/>
            </a:xfrm>
            <a:custGeom>
              <a:avLst/>
              <a:gdLst>
                <a:gd name="textAreaLeft" fmla="*/ 0 w 87120"/>
                <a:gd name="textAreaRight" fmla="*/ 87480 w 87120"/>
                <a:gd name="textAreaTop" fmla="*/ 0 h 156240"/>
                <a:gd name="textAreaBottom" fmla="*/ 156600 h 15624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4" name=""/>
            <p:cNvSpPr/>
            <p:nvPr/>
          </p:nvSpPr>
          <p:spPr>
            <a:xfrm>
              <a:off x="8640000" y="3690000"/>
              <a:ext cx="326160" cy="269640"/>
            </a:xfrm>
            <a:custGeom>
              <a:avLst/>
              <a:gdLst>
                <a:gd name="textAreaLeft" fmla="*/ 0 w 326160"/>
                <a:gd name="textAreaRight" fmla="*/ 326520 w 326160"/>
                <a:gd name="textAreaTop" fmla="*/ 0 h 269640"/>
                <a:gd name="textAreaBottom" fmla="*/ 270000 h 26964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5" name=""/>
            <p:cNvSpPr/>
            <p:nvPr/>
          </p:nvSpPr>
          <p:spPr>
            <a:xfrm>
              <a:off x="8960400" y="3808800"/>
              <a:ext cx="39240" cy="2700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27000"/>
                <a:gd name="textAreaBottom" fmla="*/ 27360 h 2700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7640" bIns="-17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6" name=""/>
            <p:cNvSpPr/>
            <p:nvPr/>
          </p:nvSpPr>
          <p:spPr>
            <a:xfrm>
              <a:off x="8914680" y="3810960"/>
              <a:ext cx="20520" cy="1980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19800"/>
                <a:gd name="textAreaBottom" fmla="*/ 20160 h 1980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4840" bIns="-24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7" name=""/>
            <p:cNvSpPr/>
            <p:nvPr/>
          </p:nvSpPr>
          <p:spPr>
            <a:xfrm>
              <a:off x="8664480" y="3731760"/>
              <a:ext cx="49680" cy="1980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19800"/>
                <a:gd name="textAreaBottom" fmla="*/ 20160 h 1980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4840" bIns="-24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8" name=""/>
            <p:cNvSpPr/>
            <p:nvPr/>
          </p:nvSpPr>
          <p:spPr>
            <a:xfrm>
              <a:off x="8681400" y="3780720"/>
              <a:ext cx="56520" cy="11160"/>
            </a:xfrm>
            <a:custGeom>
              <a:avLst/>
              <a:gdLst>
                <a:gd name="textAreaLeft" fmla="*/ 0 w 56520"/>
                <a:gd name="textAreaRight" fmla="*/ 56880 w 56520"/>
                <a:gd name="textAreaTop" fmla="*/ 0 h 11160"/>
                <a:gd name="textAreaBottom" fmla="*/ 11520 h 1116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480" bIns="-334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9" name=""/>
            <p:cNvSpPr/>
            <p:nvPr/>
          </p:nvSpPr>
          <p:spPr>
            <a:xfrm>
              <a:off x="8707320" y="3818520"/>
              <a:ext cx="51120" cy="684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6840"/>
                <a:gd name="textAreaBottom" fmla="*/ 7200 h 684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800" bIns="-378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0" name=""/>
            <p:cNvSpPr/>
            <p:nvPr/>
          </p:nvSpPr>
          <p:spPr>
            <a:xfrm>
              <a:off x="8739000" y="3855240"/>
              <a:ext cx="46800" cy="648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51" name=""/>
          <p:cNvGrpSpPr/>
          <p:nvPr/>
        </p:nvGrpSpPr>
        <p:grpSpPr>
          <a:xfrm>
            <a:off x="9180000" y="3510000"/>
            <a:ext cx="359640" cy="269640"/>
            <a:chOff x="9180000" y="3510000"/>
            <a:chExt cx="359640" cy="269640"/>
          </a:xfrm>
        </p:grpSpPr>
        <p:sp>
          <p:nvSpPr>
            <p:cNvPr id="152" name=""/>
            <p:cNvSpPr/>
            <p:nvPr/>
          </p:nvSpPr>
          <p:spPr>
            <a:xfrm>
              <a:off x="9328680" y="3510000"/>
              <a:ext cx="87120" cy="156240"/>
            </a:xfrm>
            <a:custGeom>
              <a:avLst/>
              <a:gdLst>
                <a:gd name="textAreaLeft" fmla="*/ 0 w 87120"/>
                <a:gd name="textAreaRight" fmla="*/ 87480 w 87120"/>
                <a:gd name="textAreaTop" fmla="*/ 0 h 156240"/>
                <a:gd name="textAreaBottom" fmla="*/ 156600 h 15624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3" name=""/>
            <p:cNvSpPr/>
            <p:nvPr/>
          </p:nvSpPr>
          <p:spPr>
            <a:xfrm>
              <a:off x="9180000" y="3510000"/>
              <a:ext cx="326160" cy="269640"/>
            </a:xfrm>
            <a:custGeom>
              <a:avLst/>
              <a:gdLst>
                <a:gd name="textAreaLeft" fmla="*/ 0 w 326160"/>
                <a:gd name="textAreaRight" fmla="*/ 326520 w 326160"/>
                <a:gd name="textAreaTop" fmla="*/ 0 h 269640"/>
                <a:gd name="textAreaBottom" fmla="*/ 270000 h 26964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4" name=""/>
            <p:cNvSpPr/>
            <p:nvPr/>
          </p:nvSpPr>
          <p:spPr>
            <a:xfrm>
              <a:off x="9500400" y="3628800"/>
              <a:ext cx="39240" cy="2700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27000"/>
                <a:gd name="textAreaBottom" fmla="*/ 27360 h 2700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7640" bIns="-17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5" name=""/>
            <p:cNvSpPr/>
            <p:nvPr/>
          </p:nvSpPr>
          <p:spPr>
            <a:xfrm>
              <a:off x="9454680" y="3630960"/>
              <a:ext cx="20520" cy="1980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19800"/>
                <a:gd name="textAreaBottom" fmla="*/ 20160 h 1980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4840" bIns="-24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6" name=""/>
            <p:cNvSpPr/>
            <p:nvPr/>
          </p:nvSpPr>
          <p:spPr>
            <a:xfrm>
              <a:off x="9204480" y="3551760"/>
              <a:ext cx="49680" cy="1980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19800"/>
                <a:gd name="textAreaBottom" fmla="*/ 20160 h 1980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4840" bIns="-24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"/>
            <p:cNvSpPr/>
            <p:nvPr/>
          </p:nvSpPr>
          <p:spPr>
            <a:xfrm>
              <a:off x="9221400" y="3600720"/>
              <a:ext cx="56520" cy="11160"/>
            </a:xfrm>
            <a:custGeom>
              <a:avLst/>
              <a:gdLst>
                <a:gd name="textAreaLeft" fmla="*/ 0 w 56520"/>
                <a:gd name="textAreaRight" fmla="*/ 56880 w 56520"/>
                <a:gd name="textAreaTop" fmla="*/ 0 h 11160"/>
                <a:gd name="textAreaBottom" fmla="*/ 11520 h 1116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480" bIns="-334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8" name=""/>
            <p:cNvSpPr/>
            <p:nvPr/>
          </p:nvSpPr>
          <p:spPr>
            <a:xfrm>
              <a:off x="9247320" y="3638520"/>
              <a:ext cx="51120" cy="684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6840"/>
                <a:gd name="textAreaBottom" fmla="*/ 7200 h 684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800" bIns="-378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9" name=""/>
            <p:cNvSpPr/>
            <p:nvPr/>
          </p:nvSpPr>
          <p:spPr>
            <a:xfrm>
              <a:off x="9279000" y="3675240"/>
              <a:ext cx="46800" cy="648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44A1D2-CBB3-400A-8617-599FF6C72B58}" type="slidenum">
              <a:rPr b="0" lang="es-MX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202" name=""/>
          <p:cNvGrpSpPr/>
          <p:nvPr/>
        </p:nvGrpSpPr>
        <p:grpSpPr>
          <a:xfrm>
            <a:off x="9000000" y="4766400"/>
            <a:ext cx="497160" cy="397080"/>
            <a:chOff x="9000000" y="4766400"/>
            <a:chExt cx="497160" cy="397080"/>
          </a:xfrm>
        </p:grpSpPr>
        <p:sp>
          <p:nvSpPr>
            <p:cNvPr id="203" name=""/>
            <p:cNvSpPr/>
            <p:nvPr/>
          </p:nvSpPr>
          <p:spPr>
            <a:xfrm>
              <a:off x="9345960" y="4894200"/>
              <a:ext cx="151200" cy="228600"/>
            </a:xfrm>
            <a:custGeom>
              <a:avLst/>
              <a:gdLst>
                <a:gd name="textAreaLeft" fmla="*/ 0 w 151200"/>
                <a:gd name="textAreaRight" fmla="*/ 151560 w 151200"/>
                <a:gd name="textAreaTop" fmla="*/ 0 h 228600"/>
                <a:gd name="textAreaBottom" fmla="*/ 228960 h 228600"/>
              </a:gdLst>
              <a:ahLst/>
              <a:rect l="textAreaLeft" t="textAreaTop" r="textAreaRight" b="textAreaBottom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4" name=""/>
            <p:cNvSpPr/>
            <p:nvPr/>
          </p:nvSpPr>
          <p:spPr>
            <a:xfrm>
              <a:off x="9331920" y="4887360"/>
              <a:ext cx="143280" cy="233640"/>
            </a:xfrm>
            <a:custGeom>
              <a:avLst/>
              <a:gdLst>
                <a:gd name="textAreaLeft" fmla="*/ 0 w 143280"/>
                <a:gd name="textAreaRight" fmla="*/ 143640 w 143280"/>
                <a:gd name="textAreaTop" fmla="*/ 0 h 233640"/>
                <a:gd name="textAreaBottom" fmla="*/ 234000 h 233640"/>
              </a:gdLst>
              <a:ahLst/>
              <a:rect l="textAreaLeft" t="textAreaTop" r="textAreaRight" b="textAreaBottom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5" name=""/>
            <p:cNvSpPr/>
            <p:nvPr/>
          </p:nvSpPr>
          <p:spPr>
            <a:xfrm>
              <a:off x="9331920" y="4883040"/>
              <a:ext cx="135000" cy="234720"/>
            </a:xfrm>
            <a:custGeom>
              <a:avLst/>
              <a:gdLst>
                <a:gd name="textAreaLeft" fmla="*/ 0 w 135000"/>
                <a:gd name="textAreaRight" fmla="*/ 135360 w 135000"/>
                <a:gd name="textAreaTop" fmla="*/ 0 h 234720"/>
                <a:gd name="textAreaBottom" fmla="*/ 235080 h 234720"/>
              </a:gdLst>
              <a:ahLst/>
              <a:rect l="textAreaLeft" t="textAreaTop" r="textAreaRight" b="textAreaBottom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6" name=""/>
            <p:cNvSpPr/>
            <p:nvPr/>
          </p:nvSpPr>
          <p:spPr>
            <a:xfrm>
              <a:off x="9000000" y="4921560"/>
              <a:ext cx="229680" cy="213840"/>
            </a:xfrm>
            <a:custGeom>
              <a:avLst/>
              <a:gdLst>
                <a:gd name="textAreaLeft" fmla="*/ 0 w 229680"/>
                <a:gd name="textAreaRight" fmla="*/ 230040 w 229680"/>
                <a:gd name="textAreaTop" fmla="*/ 0 h 213840"/>
                <a:gd name="textAreaBottom" fmla="*/ 214200 h 213840"/>
              </a:gdLst>
              <a:ahLst/>
              <a:rect l="textAreaLeft" t="textAreaTop" r="textAreaRight" b="textAreaBottom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7" name=""/>
            <p:cNvSpPr/>
            <p:nvPr/>
          </p:nvSpPr>
          <p:spPr>
            <a:xfrm>
              <a:off x="9083880" y="4851000"/>
              <a:ext cx="267120" cy="312480"/>
            </a:xfrm>
            <a:custGeom>
              <a:avLst/>
              <a:gdLst>
                <a:gd name="textAreaLeft" fmla="*/ 0 w 267120"/>
                <a:gd name="textAreaRight" fmla="*/ 267480 w 267120"/>
                <a:gd name="textAreaTop" fmla="*/ 0 h 312480"/>
                <a:gd name="textAreaBottom" fmla="*/ 312840 h 312480"/>
              </a:gdLst>
              <a:ahLst/>
              <a:rect l="textAreaLeft" t="textAreaTop" r="textAreaRight" b="textAreaBottom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8" name=""/>
            <p:cNvSpPr/>
            <p:nvPr/>
          </p:nvSpPr>
          <p:spPr>
            <a:xfrm>
              <a:off x="9187200" y="4956840"/>
              <a:ext cx="99720" cy="183600"/>
            </a:xfrm>
            <a:custGeom>
              <a:avLst/>
              <a:gdLst>
                <a:gd name="textAreaLeft" fmla="*/ 0 w 99720"/>
                <a:gd name="textAreaRight" fmla="*/ 100080 w 99720"/>
                <a:gd name="textAreaTop" fmla="*/ 0 h 183600"/>
                <a:gd name="textAreaBottom" fmla="*/ 183960 h 183600"/>
              </a:gdLst>
              <a:ahLst/>
              <a:rect l="textAreaLeft" t="textAreaTop" r="textAreaRight" b="textAreaBottom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9" name=""/>
            <p:cNvSpPr/>
            <p:nvPr/>
          </p:nvSpPr>
          <p:spPr>
            <a:xfrm>
              <a:off x="9186120" y="4839480"/>
              <a:ext cx="179640" cy="281520"/>
            </a:xfrm>
            <a:custGeom>
              <a:avLst/>
              <a:gdLst>
                <a:gd name="textAreaLeft" fmla="*/ 0 w 179640"/>
                <a:gd name="textAreaRight" fmla="*/ 180000 w 179640"/>
                <a:gd name="textAreaTop" fmla="*/ 0 h 281520"/>
                <a:gd name="textAreaBottom" fmla="*/ 281880 h 281520"/>
              </a:gdLst>
              <a:ahLst/>
              <a:rect l="textAreaLeft" t="textAreaTop" r="textAreaRight" b="textAreaBottom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0" name=""/>
            <p:cNvSpPr/>
            <p:nvPr/>
          </p:nvSpPr>
          <p:spPr>
            <a:xfrm>
              <a:off x="9182520" y="4831920"/>
              <a:ext cx="196560" cy="290160"/>
            </a:xfrm>
            <a:custGeom>
              <a:avLst/>
              <a:gdLst>
                <a:gd name="textAreaLeft" fmla="*/ 0 w 196560"/>
                <a:gd name="textAreaRight" fmla="*/ 196920 w 196560"/>
                <a:gd name="textAreaTop" fmla="*/ 0 h 290160"/>
                <a:gd name="textAreaBottom" fmla="*/ 290520 h 290160"/>
              </a:gdLst>
              <a:ahLst/>
              <a:rect l="textAreaLeft" t="textAreaTop" r="textAreaRight" b="textAreaBottom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1" name=""/>
            <p:cNvSpPr/>
            <p:nvPr/>
          </p:nvSpPr>
          <p:spPr>
            <a:xfrm>
              <a:off x="9101880" y="4769640"/>
              <a:ext cx="46440" cy="4860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48600"/>
                <a:gd name="textAreaBottom" fmla="*/ 48960 h 48600"/>
              </a:gdLst>
              <a:ahLst/>
              <a:rect l="textAreaLeft" t="textAreaTop" r="textAreaRight" b="textAreaBottom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" bIns="39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"/>
            <p:cNvSpPr/>
            <p:nvPr/>
          </p:nvSpPr>
          <p:spPr>
            <a:xfrm>
              <a:off x="9030240" y="4766400"/>
              <a:ext cx="162360" cy="192240"/>
            </a:xfrm>
            <a:custGeom>
              <a:avLst/>
              <a:gdLst>
                <a:gd name="textAreaLeft" fmla="*/ 0 w 162360"/>
                <a:gd name="textAreaRight" fmla="*/ 162720 w 162360"/>
                <a:gd name="textAreaTop" fmla="*/ 0 h 192240"/>
                <a:gd name="textAreaBottom" fmla="*/ 192600 h 192240"/>
              </a:gdLst>
              <a:ahLst/>
              <a:rect l="textAreaLeft" t="textAreaTop" r="textAreaRight" b="textAreaBottom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3" name=""/>
            <p:cNvSpPr/>
            <p:nvPr/>
          </p:nvSpPr>
          <p:spPr>
            <a:xfrm>
              <a:off x="9125640" y="4789440"/>
              <a:ext cx="36000" cy="702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70200"/>
                <a:gd name="textAreaBottom" fmla="*/ 70560 h 70200"/>
              </a:gdLst>
              <a:ahLst/>
              <a:rect l="textAreaLeft" t="textAreaTop" r="textAreaRight" b="textAreaBottom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4" name=""/>
            <p:cNvSpPr/>
            <p:nvPr/>
          </p:nvSpPr>
          <p:spPr>
            <a:xfrm>
              <a:off x="9067320" y="4848480"/>
              <a:ext cx="48600" cy="4464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44640"/>
                <a:gd name="textAreaBottom" fmla="*/ 45000 h 44640"/>
              </a:gdLst>
              <a:ahLst/>
              <a:rect l="textAreaLeft" t="textAreaTop" r="textAreaRight" b="textAreaBottom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5" name=""/>
            <p:cNvSpPr/>
            <p:nvPr/>
          </p:nvSpPr>
          <p:spPr>
            <a:xfrm>
              <a:off x="9074520" y="4858560"/>
              <a:ext cx="29520" cy="27000"/>
            </a:xfrm>
            <a:custGeom>
              <a:avLst/>
              <a:gdLst>
                <a:gd name="textAreaLeft" fmla="*/ 0 w 29520"/>
                <a:gd name="textAreaRight" fmla="*/ 29880 w 29520"/>
                <a:gd name="textAreaTop" fmla="*/ 0 h 27000"/>
                <a:gd name="textAreaBottom" fmla="*/ 27360 h 27000"/>
              </a:gdLst>
              <a:ahLst/>
              <a:rect l="textAreaLeft" t="textAreaTop" r="textAreaRight" b="textAreaBottom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7640" bIns="-17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6" name=""/>
            <p:cNvSpPr/>
            <p:nvPr/>
          </p:nvSpPr>
          <p:spPr>
            <a:xfrm>
              <a:off x="9060480" y="4864320"/>
              <a:ext cx="141120" cy="120600"/>
            </a:xfrm>
            <a:custGeom>
              <a:avLst/>
              <a:gdLst>
                <a:gd name="textAreaLeft" fmla="*/ 0 w 141120"/>
                <a:gd name="textAreaRight" fmla="*/ 141480 w 141120"/>
                <a:gd name="textAreaTop" fmla="*/ 0 h 120600"/>
                <a:gd name="textAreaBottom" fmla="*/ 120960 h 120600"/>
              </a:gdLst>
              <a:ahLst/>
              <a:rect l="textAreaLeft" t="textAreaTop" r="textAreaRight" b="textAreaBottom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7" name=""/>
            <p:cNvSpPr/>
            <p:nvPr/>
          </p:nvSpPr>
          <p:spPr>
            <a:xfrm>
              <a:off x="9015120" y="4945680"/>
              <a:ext cx="181080" cy="91440"/>
            </a:xfrm>
            <a:custGeom>
              <a:avLst/>
              <a:gdLst>
                <a:gd name="textAreaLeft" fmla="*/ 0 w 181080"/>
                <a:gd name="textAreaRight" fmla="*/ 181440 w 181080"/>
                <a:gd name="textAreaTop" fmla="*/ 0 h 91440"/>
                <a:gd name="textAreaBottom" fmla="*/ 91800 h 91440"/>
              </a:gdLst>
              <a:ahLst/>
              <a:rect l="textAreaLeft" t="textAreaTop" r="textAreaRight" b="textAreaBottom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18" name=""/>
          <p:cNvGrpSpPr/>
          <p:nvPr/>
        </p:nvGrpSpPr>
        <p:grpSpPr>
          <a:xfrm>
            <a:off x="8190000" y="4770000"/>
            <a:ext cx="449640" cy="540000"/>
            <a:chOff x="8190000" y="4770000"/>
            <a:chExt cx="449640" cy="540000"/>
          </a:xfrm>
        </p:grpSpPr>
        <p:sp>
          <p:nvSpPr>
            <p:cNvPr id="219" name=""/>
            <p:cNvSpPr/>
            <p:nvPr/>
          </p:nvSpPr>
          <p:spPr>
            <a:xfrm>
              <a:off x="8190000" y="5139720"/>
              <a:ext cx="78120" cy="78840"/>
            </a:xfrm>
            <a:custGeom>
              <a:avLst/>
              <a:gdLst>
                <a:gd name="textAreaLeft" fmla="*/ 0 w 78120"/>
                <a:gd name="textAreaRight" fmla="*/ 78480 w 78120"/>
                <a:gd name="textAreaTop" fmla="*/ 0 h 78840"/>
                <a:gd name="textAreaBottom" fmla="*/ 79200 h 78840"/>
              </a:gdLst>
              <a:ahLst/>
              <a:rect l="textAreaLeft" t="textAreaTop" r="textAreaRight" b="textAreaBottom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200" bIns="342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0" name=""/>
            <p:cNvSpPr/>
            <p:nvPr/>
          </p:nvSpPr>
          <p:spPr>
            <a:xfrm>
              <a:off x="8218440" y="5131080"/>
              <a:ext cx="136080" cy="156960"/>
            </a:xfrm>
            <a:custGeom>
              <a:avLst/>
              <a:gdLst>
                <a:gd name="textAreaLeft" fmla="*/ 0 w 136080"/>
                <a:gd name="textAreaRight" fmla="*/ 136440 w 13608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1" name=""/>
            <p:cNvSpPr/>
            <p:nvPr/>
          </p:nvSpPr>
          <p:spPr>
            <a:xfrm>
              <a:off x="8264520" y="5218560"/>
              <a:ext cx="80280" cy="3780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37800"/>
                <a:gd name="textAreaBottom" fmla="*/ 38160 h 37800"/>
              </a:gdLst>
              <a:ahLst/>
              <a:rect l="textAreaLeft" t="textAreaTop" r="textAreaRight" b="textAreaBottom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6840" bIns="-6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2" name=""/>
            <p:cNvSpPr/>
            <p:nvPr/>
          </p:nvSpPr>
          <p:spPr>
            <a:xfrm>
              <a:off x="8328600" y="5118480"/>
              <a:ext cx="115560" cy="19116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191160"/>
                <a:gd name="textAreaBottom" fmla="*/ 191520 h 191160"/>
              </a:gdLst>
              <a:ahLst/>
              <a:rect l="textAreaLeft" t="textAreaTop" r="textAreaRight" b="textAreaBottom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3" name=""/>
            <p:cNvSpPr/>
            <p:nvPr/>
          </p:nvSpPr>
          <p:spPr>
            <a:xfrm>
              <a:off x="8430120" y="5118480"/>
              <a:ext cx="116280" cy="1915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91520"/>
                <a:gd name="textAreaBottom" fmla="*/ 191880 h 191520"/>
              </a:gdLst>
              <a:ahLst/>
              <a:rect l="textAreaLeft" t="textAreaTop" r="textAreaRight" b="textAreaBottom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4" name=""/>
            <p:cNvSpPr/>
            <p:nvPr/>
          </p:nvSpPr>
          <p:spPr>
            <a:xfrm>
              <a:off x="8433720" y="5220720"/>
              <a:ext cx="7560" cy="7740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77400"/>
                <a:gd name="textAreaBottom" fmla="*/ 77760 h 77400"/>
              </a:gdLst>
              <a:ahLst/>
              <a:rect l="textAreaLeft" t="textAreaTop" r="textAreaRight" b="textAreaBottom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760" bIns="327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"/>
            <p:cNvSpPr/>
            <p:nvPr/>
          </p:nvSpPr>
          <p:spPr>
            <a:xfrm>
              <a:off x="8349120" y="5110920"/>
              <a:ext cx="176400" cy="156600"/>
            </a:xfrm>
            <a:custGeom>
              <a:avLst/>
              <a:gdLst>
                <a:gd name="textAreaLeft" fmla="*/ 0 w 176400"/>
                <a:gd name="textAreaRight" fmla="*/ 176760 w 176400"/>
                <a:gd name="textAreaTop" fmla="*/ 0 h 156600"/>
                <a:gd name="textAreaBottom" fmla="*/ 156960 h 156600"/>
              </a:gdLst>
              <a:ahLst/>
              <a:rect l="textAreaLeft" t="textAreaTop" r="textAreaRight" b="textAreaBottom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6" name=""/>
            <p:cNvSpPr/>
            <p:nvPr/>
          </p:nvSpPr>
          <p:spPr>
            <a:xfrm>
              <a:off x="8235720" y="4770000"/>
              <a:ext cx="132840" cy="23652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236520"/>
                <a:gd name="textAreaBottom" fmla="*/ 236880 h 236520"/>
              </a:gdLst>
              <a:ahLst/>
              <a:rect l="textAreaLeft" t="textAreaTop" r="textAreaRight" b="textAreaBottom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7" name=""/>
            <p:cNvSpPr/>
            <p:nvPr/>
          </p:nvSpPr>
          <p:spPr>
            <a:xfrm>
              <a:off x="8261280" y="4817520"/>
              <a:ext cx="96120" cy="186840"/>
            </a:xfrm>
            <a:custGeom>
              <a:avLst/>
              <a:gdLst>
                <a:gd name="textAreaLeft" fmla="*/ 0 w 96120"/>
                <a:gd name="textAreaRight" fmla="*/ 96480 w 96120"/>
                <a:gd name="textAreaTop" fmla="*/ 0 h 186840"/>
                <a:gd name="textAreaBottom" fmla="*/ 187200 h 186840"/>
              </a:gdLst>
              <a:ahLst/>
              <a:rect l="textAreaLeft" t="textAreaTop" r="textAreaRight" b="textAreaBottom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8" name=""/>
            <p:cNvSpPr/>
            <p:nvPr/>
          </p:nvSpPr>
          <p:spPr>
            <a:xfrm>
              <a:off x="8506080" y="4770000"/>
              <a:ext cx="133560" cy="236520"/>
            </a:xfrm>
            <a:custGeom>
              <a:avLst/>
              <a:gdLst>
                <a:gd name="textAreaLeft" fmla="*/ 0 w 133560"/>
                <a:gd name="textAreaRight" fmla="*/ 133920 w 133560"/>
                <a:gd name="textAreaTop" fmla="*/ 0 h 236520"/>
                <a:gd name="textAreaBottom" fmla="*/ 236880 h 236520"/>
              </a:gdLst>
              <a:ahLst/>
              <a:rect l="textAreaLeft" t="textAreaTop" r="textAreaRight" b="textAreaBottom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9" name=""/>
            <p:cNvSpPr/>
            <p:nvPr/>
          </p:nvSpPr>
          <p:spPr>
            <a:xfrm>
              <a:off x="8517240" y="4817520"/>
              <a:ext cx="96120" cy="187920"/>
            </a:xfrm>
            <a:custGeom>
              <a:avLst/>
              <a:gdLst>
                <a:gd name="textAreaLeft" fmla="*/ 0 w 96120"/>
                <a:gd name="textAreaRight" fmla="*/ 96480 w 96120"/>
                <a:gd name="textAreaTop" fmla="*/ 0 h 187920"/>
                <a:gd name="textAreaBottom" fmla="*/ 188280 h 187920"/>
              </a:gdLst>
              <a:ahLst/>
              <a:rect l="textAreaLeft" t="textAreaTop" r="textAreaRight" b="textAreaBottom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0" name=""/>
            <p:cNvSpPr/>
            <p:nvPr/>
          </p:nvSpPr>
          <p:spPr>
            <a:xfrm>
              <a:off x="8257680" y="4914000"/>
              <a:ext cx="359640" cy="288360"/>
            </a:xfrm>
            <a:custGeom>
              <a:avLst/>
              <a:gdLst>
                <a:gd name="textAreaLeft" fmla="*/ 0 w 359640"/>
                <a:gd name="textAreaRight" fmla="*/ 360000 w 359640"/>
                <a:gd name="textAreaTop" fmla="*/ 0 h 288360"/>
                <a:gd name="textAreaBottom" fmla="*/ 288720 h 288360"/>
              </a:gdLst>
              <a:ahLst/>
              <a:rect l="textAreaLeft" t="textAreaTop" r="textAreaRight" b="textAreaBottom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1" name=""/>
            <p:cNvSpPr/>
            <p:nvPr/>
          </p:nvSpPr>
          <p:spPr>
            <a:xfrm>
              <a:off x="8281080" y="4953600"/>
              <a:ext cx="315000" cy="239040"/>
            </a:xfrm>
            <a:custGeom>
              <a:avLst/>
              <a:gdLst>
                <a:gd name="textAreaLeft" fmla="*/ 0 w 315000"/>
                <a:gd name="textAreaRight" fmla="*/ 315360 w 315000"/>
                <a:gd name="textAreaTop" fmla="*/ 0 h 239040"/>
                <a:gd name="textAreaBottom" fmla="*/ 239400 h 239040"/>
              </a:gdLst>
              <a:ahLst/>
              <a:rect l="textAreaLeft" t="textAreaTop" r="textAreaRight" b="textAreaBottom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2" name=""/>
            <p:cNvSpPr/>
            <p:nvPr/>
          </p:nvSpPr>
          <p:spPr>
            <a:xfrm>
              <a:off x="8363160" y="5124600"/>
              <a:ext cx="147960" cy="49320"/>
            </a:xfrm>
            <a:custGeom>
              <a:avLst/>
              <a:gdLst>
                <a:gd name="textAreaLeft" fmla="*/ 0 w 147960"/>
                <a:gd name="textAreaRight" fmla="*/ 148320 w 147960"/>
                <a:gd name="textAreaTop" fmla="*/ 0 h 49320"/>
                <a:gd name="textAreaBottom" fmla="*/ 49680 h 49320"/>
              </a:gdLst>
              <a:ahLst/>
              <a:rect l="textAreaLeft" t="textAreaTop" r="textAreaRight" b="textAreaBottom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3" name=""/>
            <p:cNvSpPr/>
            <p:nvPr/>
          </p:nvSpPr>
          <p:spPr>
            <a:xfrm>
              <a:off x="8310600" y="4988880"/>
              <a:ext cx="86760" cy="946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94680"/>
                <a:gd name="textAreaBottom" fmla="*/ 95040 h 94680"/>
              </a:gdLst>
              <a:ahLst/>
              <a:rect l="textAreaLeft" t="textAreaTop" r="textAreaRight" b="textAreaBottom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4" name=""/>
            <p:cNvSpPr/>
            <p:nvPr/>
          </p:nvSpPr>
          <p:spPr>
            <a:xfrm>
              <a:off x="8305200" y="4983840"/>
              <a:ext cx="90720" cy="102240"/>
            </a:xfrm>
            <a:custGeom>
              <a:avLst/>
              <a:gdLst>
                <a:gd name="textAreaLeft" fmla="*/ 0 w 90720"/>
                <a:gd name="textAreaRight" fmla="*/ 91080 w 90720"/>
                <a:gd name="textAreaTop" fmla="*/ 0 h 102240"/>
                <a:gd name="textAreaBottom" fmla="*/ 102600 h 102240"/>
              </a:gdLst>
              <a:ahLst/>
              <a:rect l="textAreaLeft" t="textAreaTop" r="textAreaRight" b="textAreaBottom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5" name=""/>
            <p:cNvSpPr/>
            <p:nvPr/>
          </p:nvSpPr>
          <p:spPr>
            <a:xfrm>
              <a:off x="8333280" y="5011200"/>
              <a:ext cx="50760" cy="5724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57240"/>
                <a:gd name="textAreaBottom" fmla="*/ 57600 h 57240"/>
              </a:gdLst>
              <a:ahLst/>
              <a:rect l="textAreaLeft" t="textAreaTop" r="textAreaRight" b="textAreaBottom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600" bIns="126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6" name=""/>
            <p:cNvSpPr/>
            <p:nvPr/>
          </p:nvSpPr>
          <p:spPr>
            <a:xfrm>
              <a:off x="8477640" y="4988880"/>
              <a:ext cx="86400" cy="94680"/>
            </a:xfrm>
            <a:custGeom>
              <a:avLst/>
              <a:gdLst>
                <a:gd name="textAreaLeft" fmla="*/ 0 w 86400"/>
                <a:gd name="textAreaRight" fmla="*/ 86760 w 86400"/>
                <a:gd name="textAreaTop" fmla="*/ 0 h 94680"/>
                <a:gd name="textAreaBottom" fmla="*/ 95040 h 94680"/>
              </a:gdLst>
              <a:ahLst/>
              <a:rect l="textAreaLeft" t="textAreaTop" r="textAreaRight" b="textAreaBottom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7" name=""/>
            <p:cNvSpPr/>
            <p:nvPr/>
          </p:nvSpPr>
          <p:spPr>
            <a:xfrm>
              <a:off x="8478720" y="4984560"/>
              <a:ext cx="91440" cy="10080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100800"/>
                <a:gd name="textAreaBottom" fmla="*/ 101160 h 100800"/>
              </a:gdLst>
              <a:ahLst/>
              <a:rect l="textAreaLeft" t="textAreaTop" r="textAreaRight" b="textAreaBottom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8" name=""/>
            <p:cNvSpPr/>
            <p:nvPr/>
          </p:nvSpPr>
          <p:spPr>
            <a:xfrm>
              <a:off x="8491680" y="5011200"/>
              <a:ext cx="50400" cy="57240"/>
            </a:xfrm>
            <a:custGeom>
              <a:avLst/>
              <a:gdLst>
                <a:gd name="textAreaLeft" fmla="*/ 0 w 50400"/>
                <a:gd name="textAreaRight" fmla="*/ 50760 w 50400"/>
                <a:gd name="textAreaTop" fmla="*/ 0 h 57240"/>
                <a:gd name="textAreaBottom" fmla="*/ 57600 h 57240"/>
              </a:gdLst>
              <a:ahLst/>
              <a:rect l="textAreaLeft" t="textAreaTop" r="textAreaRight" b="textAreaBottom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600" bIns="126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9" name=""/>
            <p:cNvSpPr/>
            <p:nvPr/>
          </p:nvSpPr>
          <p:spPr>
            <a:xfrm>
              <a:off x="8412120" y="5113080"/>
              <a:ext cx="51840" cy="3924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39240"/>
                <a:gd name="textAreaBottom" fmla="*/ 39600 h 39240"/>
              </a:gdLst>
              <a:ahLst/>
              <a:rect l="textAreaLeft" t="textAreaTop" r="textAreaRight" b="textAreaBottom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5400" bIns="-54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0" name=""/>
            <p:cNvSpPr/>
            <p:nvPr/>
          </p:nvSpPr>
          <p:spPr>
            <a:xfrm>
              <a:off x="8340480" y="5079600"/>
              <a:ext cx="195840" cy="63720"/>
            </a:xfrm>
            <a:custGeom>
              <a:avLst/>
              <a:gdLst>
                <a:gd name="textAreaLeft" fmla="*/ 0 w 195840"/>
                <a:gd name="textAreaRight" fmla="*/ 196200 w 195840"/>
                <a:gd name="textAreaTop" fmla="*/ 0 h 63720"/>
                <a:gd name="textAreaBottom" fmla="*/ 64080 h 63720"/>
              </a:gdLst>
              <a:ahLst/>
              <a:rect l="textAreaLeft" t="textAreaTop" r="textAreaRight" b="textAreaBottom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080" bIns="190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1" name=""/>
            <p:cNvSpPr/>
            <p:nvPr/>
          </p:nvSpPr>
          <p:spPr>
            <a:xfrm>
              <a:off x="8400960" y="5067720"/>
              <a:ext cx="74520" cy="3240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32400"/>
                <a:gd name="textAreaBottom" fmla="*/ 32760 h 32400"/>
              </a:gdLst>
              <a:ahLst/>
              <a:rect l="textAreaLeft" t="textAreaTop" r="textAreaRight" b="textAreaBottom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2240" bIns="-122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D07E442-D9EF-4CDF-837D-1AD2F5681F6A}" type="slidenum">
              <a:rPr b="0" lang="es-MX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284" name=""/>
          <p:cNvGrpSpPr/>
          <p:nvPr/>
        </p:nvGrpSpPr>
        <p:grpSpPr>
          <a:xfrm>
            <a:off x="7560000" y="4590000"/>
            <a:ext cx="539640" cy="719640"/>
            <a:chOff x="7560000" y="4590000"/>
            <a:chExt cx="539640" cy="719640"/>
          </a:xfrm>
        </p:grpSpPr>
        <p:sp>
          <p:nvSpPr>
            <p:cNvPr id="285" name=""/>
            <p:cNvSpPr/>
            <p:nvPr/>
          </p:nvSpPr>
          <p:spPr>
            <a:xfrm>
              <a:off x="7560000" y="5083560"/>
              <a:ext cx="94320" cy="105120"/>
            </a:xfrm>
            <a:custGeom>
              <a:avLst/>
              <a:gdLst>
                <a:gd name="textAreaLeft" fmla="*/ 0 w 94320"/>
                <a:gd name="textAreaRight" fmla="*/ 94680 w 94320"/>
                <a:gd name="textAreaTop" fmla="*/ 0 h 105120"/>
                <a:gd name="textAreaBottom" fmla="*/ 105480 h 105120"/>
              </a:gdLst>
              <a:ahLst/>
              <a:rect l="textAreaLeft" t="textAreaTop" r="textAreaRight" b="textAreaBottom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6" name=""/>
            <p:cNvSpPr/>
            <p:nvPr/>
          </p:nvSpPr>
          <p:spPr>
            <a:xfrm>
              <a:off x="7594200" y="5071320"/>
              <a:ext cx="163440" cy="20952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209520"/>
                <a:gd name="textAreaBottom" fmla="*/ 209880 h 209520"/>
              </a:gdLst>
              <a:ahLst/>
              <a:rect l="textAreaLeft" t="textAreaTop" r="textAreaRight" b="textAreaBottom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7" name=""/>
            <p:cNvSpPr/>
            <p:nvPr/>
          </p:nvSpPr>
          <p:spPr>
            <a:xfrm>
              <a:off x="7649640" y="5188320"/>
              <a:ext cx="96480" cy="5076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50760"/>
                <a:gd name="textAreaBottom" fmla="*/ 51120 h 50760"/>
              </a:gdLst>
              <a:ahLst/>
              <a:rect l="textAreaLeft" t="textAreaTop" r="textAreaRight" b="textAreaBottom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8" name=""/>
            <p:cNvSpPr/>
            <p:nvPr/>
          </p:nvSpPr>
          <p:spPr>
            <a:xfrm>
              <a:off x="7726320" y="5054400"/>
              <a:ext cx="138960" cy="255240"/>
            </a:xfrm>
            <a:custGeom>
              <a:avLst/>
              <a:gdLst>
                <a:gd name="textAreaLeft" fmla="*/ 0 w 138960"/>
                <a:gd name="textAreaRight" fmla="*/ 139320 w 138960"/>
                <a:gd name="textAreaTop" fmla="*/ 0 h 255240"/>
                <a:gd name="textAreaBottom" fmla="*/ 255600 h 255240"/>
              </a:gdLst>
              <a:ahLst/>
              <a:rect l="textAreaLeft" t="textAreaTop" r="textAreaRight" b="textAreaBottom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9" name=""/>
            <p:cNvSpPr/>
            <p:nvPr/>
          </p:nvSpPr>
          <p:spPr>
            <a:xfrm>
              <a:off x="7848360" y="5054400"/>
              <a:ext cx="139320" cy="255240"/>
            </a:xfrm>
            <a:custGeom>
              <a:avLst/>
              <a:gdLst>
                <a:gd name="textAreaLeft" fmla="*/ 0 w 139320"/>
                <a:gd name="textAreaRight" fmla="*/ 139680 w 139320"/>
                <a:gd name="textAreaTop" fmla="*/ 0 h 255240"/>
                <a:gd name="textAreaBottom" fmla="*/ 255600 h 255240"/>
              </a:gdLst>
              <a:ahLst/>
              <a:rect l="textAreaLeft" t="textAreaTop" r="textAreaRight" b="textAreaBottom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0" name=""/>
            <p:cNvSpPr/>
            <p:nvPr/>
          </p:nvSpPr>
          <p:spPr>
            <a:xfrm>
              <a:off x="7852320" y="5191200"/>
              <a:ext cx="9360" cy="1029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102960"/>
                <a:gd name="textAreaBottom" fmla="*/ 103320 h 102960"/>
              </a:gdLst>
              <a:ahLst/>
              <a:rect l="textAreaLeft" t="textAreaTop" r="textAreaRight" b="textAreaBottom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1" name=""/>
            <p:cNvSpPr/>
            <p:nvPr/>
          </p:nvSpPr>
          <p:spPr>
            <a:xfrm>
              <a:off x="7751160" y="5044680"/>
              <a:ext cx="211680" cy="208440"/>
            </a:xfrm>
            <a:custGeom>
              <a:avLst/>
              <a:gdLst>
                <a:gd name="textAreaLeft" fmla="*/ 0 w 211680"/>
                <a:gd name="textAreaRight" fmla="*/ 212040 w 211680"/>
                <a:gd name="textAreaTop" fmla="*/ 0 h 208440"/>
                <a:gd name="textAreaBottom" fmla="*/ 208800 h 208440"/>
              </a:gdLst>
              <a:ahLst/>
              <a:rect l="textAreaLeft" t="textAreaTop" r="textAreaRight" b="textAreaBottom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2" name=""/>
            <p:cNvSpPr/>
            <p:nvPr/>
          </p:nvSpPr>
          <p:spPr>
            <a:xfrm>
              <a:off x="7614720" y="4590000"/>
              <a:ext cx="159120" cy="315360"/>
            </a:xfrm>
            <a:custGeom>
              <a:avLst/>
              <a:gdLst>
                <a:gd name="textAreaLeft" fmla="*/ 0 w 159120"/>
                <a:gd name="textAreaRight" fmla="*/ 159480 w 159120"/>
                <a:gd name="textAreaTop" fmla="*/ 0 h 315360"/>
                <a:gd name="textAreaBottom" fmla="*/ 315720 h 315360"/>
              </a:gdLst>
              <a:ahLst/>
              <a:rect l="textAreaLeft" t="textAreaTop" r="textAreaRight" b="textAreaBottom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3" name=""/>
            <p:cNvSpPr/>
            <p:nvPr/>
          </p:nvSpPr>
          <p:spPr>
            <a:xfrm>
              <a:off x="7645680" y="4653360"/>
              <a:ext cx="115560" cy="24948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249480"/>
                <a:gd name="textAreaBottom" fmla="*/ 249840 h 249480"/>
              </a:gdLst>
              <a:ahLst/>
              <a:rect l="textAreaLeft" t="textAreaTop" r="textAreaRight" b="textAreaBottom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4" name=""/>
            <p:cNvSpPr/>
            <p:nvPr/>
          </p:nvSpPr>
          <p:spPr>
            <a:xfrm>
              <a:off x="7939440" y="4590000"/>
              <a:ext cx="160200" cy="31536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0 h 315360"/>
                <a:gd name="textAreaBottom" fmla="*/ 315720 h 315360"/>
              </a:gdLst>
              <a:ahLst/>
              <a:rect l="textAreaLeft" t="textAreaTop" r="textAreaRight" b="textAreaBottom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5" name=""/>
            <p:cNvSpPr/>
            <p:nvPr/>
          </p:nvSpPr>
          <p:spPr>
            <a:xfrm>
              <a:off x="7952400" y="4653360"/>
              <a:ext cx="115920" cy="25056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0 h 250560"/>
                <a:gd name="textAreaBottom" fmla="*/ 250920 h 250560"/>
              </a:gdLst>
              <a:ahLst/>
              <a:rect l="textAreaLeft" t="textAreaTop" r="textAreaRight" b="textAreaBottom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6" name=""/>
            <p:cNvSpPr/>
            <p:nvPr/>
          </p:nvSpPr>
          <p:spPr>
            <a:xfrm>
              <a:off x="7641000" y="4781880"/>
              <a:ext cx="431640" cy="384840"/>
            </a:xfrm>
            <a:custGeom>
              <a:avLst/>
              <a:gdLst>
                <a:gd name="textAreaLeft" fmla="*/ 0 w 431640"/>
                <a:gd name="textAreaRight" fmla="*/ 432000 w 431640"/>
                <a:gd name="textAreaTop" fmla="*/ 0 h 384840"/>
                <a:gd name="textAreaBottom" fmla="*/ 385200 h 384840"/>
              </a:gdLst>
              <a:ahLst/>
              <a:rect l="textAreaLeft" t="textAreaTop" r="textAreaRight" b="textAreaBottom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7" name=""/>
            <p:cNvSpPr/>
            <p:nvPr/>
          </p:nvSpPr>
          <p:spPr>
            <a:xfrm>
              <a:off x="7669440" y="4834800"/>
              <a:ext cx="377280" cy="318960"/>
            </a:xfrm>
            <a:custGeom>
              <a:avLst/>
              <a:gdLst>
                <a:gd name="textAreaLeft" fmla="*/ 0 w 377280"/>
                <a:gd name="textAreaRight" fmla="*/ 377640 w 377280"/>
                <a:gd name="textAreaTop" fmla="*/ 0 h 318960"/>
                <a:gd name="textAreaBottom" fmla="*/ 319320 h 318960"/>
              </a:gdLst>
              <a:ahLst/>
              <a:rect l="textAreaLeft" t="textAreaTop" r="textAreaRight" b="textAreaBottom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8" name=""/>
            <p:cNvSpPr/>
            <p:nvPr/>
          </p:nvSpPr>
          <p:spPr>
            <a:xfrm>
              <a:off x="7768080" y="5062680"/>
              <a:ext cx="177840" cy="65520"/>
            </a:xfrm>
            <a:custGeom>
              <a:avLst/>
              <a:gdLst>
                <a:gd name="textAreaLeft" fmla="*/ 0 w 177840"/>
                <a:gd name="textAreaRight" fmla="*/ 178200 w 177840"/>
                <a:gd name="textAreaTop" fmla="*/ 0 h 65520"/>
                <a:gd name="textAreaBottom" fmla="*/ 65880 h 65520"/>
              </a:gdLst>
              <a:ahLst/>
              <a:rect l="textAreaLeft" t="textAreaTop" r="textAreaRight" b="textAreaBottom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880" bIns="20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9" name=""/>
            <p:cNvSpPr/>
            <p:nvPr/>
          </p:nvSpPr>
          <p:spPr>
            <a:xfrm>
              <a:off x="7705080" y="4881960"/>
              <a:ext cx="104400" cy="126360"/>
            </a:xfrm>
            <a:custGeom>
              <a:avLst/>
              <a:gdLst>
                <a:gd name="textAreaLeft" fmla="*/ 0 w 104400"/>
                <a:gd name="textAreaRight" fmla="*/ 104760 w 104400"/>
                <a:gd name="textAreaTop" fmla="*/ 0 h 126360"/>
                <a:gd name="textAreaBottom" fmla="*/ 126720 h 126360"/>
              </a:gdLst>
              <a:ahLst/>
              <a:rect l="textAreaLeft" t="textAreaTop" r="textAreaRight" b="textAreaBottom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0" name=""/>
            <p:cNvSpPr/>
            <p:nvPr/>
          </p:nvSpPr>
          <p:spPr>
            <a:xfrm>
              <a:off x="7698240" y="4875120"/>
              <a:ext cx="109080" cy="13644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36440"/>
                <a:gd name="textAreaBottom" fmla="*/ 136800 h 136440"/>
              </a:gdLst>
              <a:ahLst/>
              <a:rect l="textAreaLeft" t="textAreaTop" r="textAreaRight" b="textAreaBottom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1" name=""/>
            <p:cNvSpPr/>
            <p:nvPr/>
          </p:nvSpPr>
          <p:spPr>
            <a:xfrm>
              <a:off x="7732440" y="4911840"/>
              <a:ext cx="60840" cy="7596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75960"/>
                <a:gd name="textAreaBottom" fmla="*/ 76320 h 75960"/>
              </a:gdLst>
              <a:ah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1320" bIns="313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2" name=""/>
            <p:cNvSpPr/>
            <p:nvPr/>
          </p:nvSpPr>
          <p:spPr>
            <a:xfrm>
              <a:off x="7905240" y="4881960"/>
              <a:ext cx="103320" cy="126360"/>
            </a:xfrm>
            <a:custGeom>
              <a:avLst/>
              <a:gdLst>
                <a:gd name="textAreaLeft" fmla="*/ 0 w 103320"/>
                <a:gd name="textAreaRight" fmla="*/ 103680 w 103320"/>
                <a:gd name="textAreaTop" fmla="*/ 0 h 126360"/>
                <a:gd name="textAreaBottom" fmla="*/ 126720 h 126360"/>
              </a:gdLst>
              <a:ahLst/>
              <a:rect l="textAreaLeft" t="textAreaTop" r="textAreaRight" b="textAreaBottom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3" name=""/>
            <p:cNvSpPr/>
            <p:nvPr/>
          </p:nvSpPr>
          <p:spPr>
            <a:xfrm>
              <a:off x="7906680" y="4876200"/>
              <a:ext cx="109800" cy="134640"/>
            </a:xfrm>
            <a:custGeom>
              <a:avLst/>
              <a:gdLst>
                <a:gd name="textAreaLeft" fmla="*/ 0 w 109800"/>
                <a:gd name="textAreaRight" fmla="*/ 110160 w 109800"/>
                <a:gd name="textAreaTop" fmla="*/ 0 h 134640"/>
                <a:gd name="textAreaBottom" fmla="*/ 135000 h 134640"/>
              </a:gdLst>
              <a:ahLst/>
              <a:rect l="textAreaLeft" t="textAreaTop" r="textAreaRight" b="textAreaBottom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4" name=""/>
            <p:cNvSpPr/>
            <p:nvPr/>
          </p:nvSpPr>
          <p:spPr>
            <a:xfrm>
              <a:off x="7921800" y="4911840"/>
              <a:ext cx="60840" cy="7596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75960"/>
                <a:gd name="textAreaBottom" fmla="*/ 76320 h 75960"/>
              </a:gdLst>
              <a:ah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1320" bIns="313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5" name=""/>
            <p:cNvSpPr/>
            <p:nvPr/>
          </p:nvSpPr>
          <p:spPr>
            <a:xfrm>
              <a:off x="7826400" y="5047200"/>
              <a:ext cx="61920" cy="52560"/>
            </a:xfrm>
            <a:custGeom>
              <a:avLst/>
              <a:gdLst>
                <a:gd name="textAreaLeft" fmla="*/ 0 w 61920"/>
                <a:gd name="textAreaRight" fmla="*/ 62280 w 61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6" name=""/>
            <p:cNvSpPr/>
            <p:nvPr/>
          </p:nvSpPr>
          <p:spPr>
            <a:xfrm>
              <a:off x="7740360" y="5002560"/>
              <a:ext cx="235440" cy="85320"/>
            </a:xfrm>
            <a:custGeom>
              <a:avLst/>
              <a:gdLst>
                <a:gd name="textAreaLeft" fmla="*/ 0 w 235440"/>
                <a:gd name="textAreaRight" fmla="*/ 235800 w 235440"/>
                <a:gd name="textAreaTop" fmla="*/ 0 h 85320"/>
                <a:gd name="textAreaBottom" fmla="*/ 85680 h 85320"/>
              </a:gdLst>
              <a:ahLst/>
              <a:rect l="textAreaLeft" t="textAreaTop" r="textAreaRight" b="textAreaBottom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7" name=""/>
            <p:cNvSpPr/>
            <p:nvPr/>
          </p:nvSpPr>
          <p:spPr>
            <a:xfrm>
              <a:off x="7813440" y="4987080"/>
              <a:ext cx="89640" cy="42840"/>
            </a:xfrm>
            <a:custGeom>
              <a:avLst/>
              <a:gdLst>
                <a:gd name="textAreaLeft" fmla="*/ 0 w 89640"/>
                <a:gd name="textAreaRight" fmla="*/ 90000 w 8964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" bIns="-18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08" name=""/>
          <p:cNvGrpSpPr/>
          <p:nvPr/>
        </p:nvGrpSpPr>
        <p:grpSpPr>
          <a:xfrm>
            <a:off x="9090000" y="4770000"/>
            <a:ext cx="269640" cy="359640"/>
            <a:chOff x="9090000" y="4770000"/>
            <a:chExt cx="269640" cy="359640"/>
          </a:xfrm>
        </p:grpSpPr>
        <p:sp>
          <p:nvSpPr>
            <p:cNvPr id="309" name=""/>
            <p:cNvSpPr/>
            <p:nvPr/>
          </p:nvSpPr>
          <p:spPr>
            <a:xfrm>
              <a:off x="9312840" y="5016600"/>
              <a:ext cx="46800" cy="522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52200"/>
                <a:gd name="textAreaBottom" fmla="*/ 52560 h 52200"/>
              </a:gdLst>
              <a:ahLst/>
              <a:rect l="textAreaLeft" t="textAreaTop" r="textAreaRight" b="textAreaBottom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0" name=""/>
            <p:cNvSpPr/>
            <p:nvPr/>
          </p:nvSpPr>
          <p:spPr>
            <a:xfrm>
              <a:off x="9261000" y="5010480"/>
              <a:ext cx="82080" cy="1047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04760"/>
                <a:gd name="textAreaBottom" fmla="*/ 105120 h 104760"/>
              </a:gdLst>
              <a:ahLst/>
              <a:rect l="textAreaLeft" t="textAreaTop" r="textAreaRight" b="textAreaBottom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1" name=""/>
            <p:cNvSpPr/>
            <p:nvPr/>
          </p:nvSpPr>
          <p:spPr>
            <a:xfrm>
              <a:off x="9266760" y="5069160"/>
              <a:ext cx="47880" cy="2520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440" bIns="-194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2" name=""/>
            <p:cNvSpPr/>
            <p:nvPr/>
          </p:nvSpPr>
          <p:spPr>
            <a:xfrm>
              <a:off x="9207360" y="5002200"/>
              <a:ext cx="69120" cy="127440"/>
            </a:xfrm>
            <a:custGeom>
              <a:avLst/>
              <a:gdLst>
                <a:gd name="textAreaLeft" fmla="*/ 0 w 69120"/>
                <a:gd name="textAreaRight" fmla="*/ 69480 w 69120"/>
                <a:gd name="textAreaTop" fmla="*/ 0 h 127440"/>
                <a:gd name="textAreaBottom" fmla="*/ 127800 h 127440"/>
              </a:gdLst>
              <a:ahLst/>
              <a:rect l="textAreaLeft" t="textAreaTop" r="textAreaRight" b="textAreaBottom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3" name=""/>
            <p:cNvSpPr/>
            <p:nvPr/>
          </p:nvSpPr>
          <p:spPr>
            <a:xfrm>
              <a:off x="9145800" y="5002200"/>
              <a:ext cx="69480" cy="12744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127440"/>
                <a:gd name="textAreaBottom" fmla="*/ 127800 h 127440"/>
              </a:gdLst>
              <a:ahLst/>
              <a:rect l="textAreaLeft" t="textAreaTop" r="textAreaRight" b="textAreaBottom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4" name=""/>
            <p:cNvSpPr/>
            <p:nvPr/>
          </p:nvSpPr>
          <p:spPr>
            <a:xfrm>
              <a:off x="9208800" y="5070240"/>
              <a:ext cx="4680" cy="51480"/>
            </a:xfrm>
            <a:custGeom>
              <a:avLst/>
              <a:gdLst>
                <a:gd name="textAreaLeft" fmla="*/ 0 w 4680"/>
                <a:gd name="textAreaRight" fmla="*/ 5040 w 4680"/>
                <a:gd name="textAreaTop" fmla="*/ 0 h 51480"/>
                <a:gd name="textAreaBottom" fmla="*/ 51840 h 51480"/>
              </a:gdLst>
              <a:ahLst/>
              <a:rect l="textAreaLeft" t="textAreaTop" r="textAreaRight" b="textAreaBottom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840" bIns="6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5" name=""/>
            <p:cNvSpPr/>
            <p:nvPr/>
          </p:nvSpPr>
          <p:spPr>
            <a:xfrm>
              <a:off x="9158400" y="4997520"/>
              <a:ext cx="105840" cy="10368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3680"/>
                <a:gd name="textAreaBottom" fmla="*/ 104040 h 103680"/>
              </a:gdLst>
              <a:ahLst/>
              <a:rect l="textAreaLeft" t="textAreaTop" r="textAreaRight" b="textAreaBottom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6" name=""/>
            <p:cNvSpPr/>
            <p:nvPr/>
          </p:nvSpPr>
          <p:spPr>
            <a:xfrm>
              <a:off x="9252720" y="4770000"/>
              <a:ext cx="79920" cy="1573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157320"/>
                <a:gd name="textAreaBottom" fmla="*/ 157680 h 157320"/>
              </a:gdLst>
              <a:ahLst/>
              <a:rect l="textAreaLeft" t="textAreaTop" r="textAreaRight" b="textAreaBottom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7" name=""/>
            <p:cNvSpPr/>
            <p:nvPr/>
          </p:nvSpPr>
          <p:spPr>
            <a:xfrm>
              <a:off x="9259200" y="4801680"/>
              <a:ext cx="57600" cy="12456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124560"/>
                <a:gd name="textAreaBottom" fmla="*/ 124920 h 124560"/>
              </a:gdLst>
              <a:ahLst/>
              <a:rect l="textAreaLeft" t="textAreaTop" r="textAreaRight" b="textAreaBottom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8" name=""/>
            <p:cNvSpPr/>
            <p:nvPr/>
          </p:nvSpPr>
          <p:spPr>
            <a:xfrm>
              <a:off x="9090000" y="4770000"/>
              <a:ext cx="79920" cy="1573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157320"/>
                <a:gd name="textAreaBottom" fmla="*/ 157680 h 157320"/>
              </a:gdLst>
              <a:ahLst/>
              <a:rect l="textAreaLeft" t="textAreaTop" r="textAreaRight" b="textAreaBottom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9" name=""/>
            <p:cNvSpPr/>
            <p:nvPr/>
          </p:nvSpPr>
          <p:spPr>
            <a:xfrm>
              <a:off x="9105480" y="4801680"/>
              <a:ext cx="57960" cy="12528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125280"/>
                <a:gd name="textAreaBottom" fmla="*/ 125640 h 125280"/>
              </a:gdLst>
              <a:ahLst/>
              <a:rect l="textAreaLeft" t="textAreaTop" r="textAreaRight" b="textAreaBottom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"/>
            <p:cNvSpPr/>
            <p:nvPr/>
          </p:nvSpPr>
          <p:spPr>
            <a:xfrm>
              <a:off x="9103320" y="4866120"/>
              <a:ext cx="216000" cy="191880"/>
            </a:xfrm>
            <a:custGeom>
              <a:avLst/>
              <a:gdLst>
                <a:gd name="textAreaLeft" fmla="*/ 0 w 216000"/>
                <a:gd name="textAreaRight" fmla="*/ 216360 w 216000"/>
                <a:gd name="textAreaTop" fmla="*/ 0 h 191880"/>
                <a:gd name="textAreaBottom" fmla="*/ 192240 h 191880"/>
              </a:gdLst>
              <a:ahLst/>
              <a:rect l="textAreaLeft" t="textAreaTop" r="textAreaRight" b="textAreaBottom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1" name=""/>
            <p:cNvSpPr/>
            <p:nvPr/>
          </p:nvSpPr>
          <p:spPr>
            <a:xfrm>
              <a:off x="9116280" y="4892400"/>
              <a:ext cx="188640" cy="159120"/>
            </a:xfrm>
            <a:custGeom>
              <a:avLst/>
              <a:gdLst>
                <a:gd name="textAreaLeft" fmla="*/ 0 w 188640"/>
                <a:gd name="textAreaRight" fmla="*/ 189000 w 188640"/>
                <a:gd name="textAreaTop" fmla="*/ 0 h 159120"/>
                <a:gd name="textAreaBottom" fmla="*/ 159480 h 159120"/>
              </a:gdLst>
              <a:ahLst/>
              <a:rect l="textAreaLeft" t="textAreaTop" r="textAreaRight" b="textAreaBottom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2" name=""/>
            <p:cNvSpPr/>
            <p:nvPr/>
          </p:nvSpPr>
          <p:spPr>
            <a:xfrm>
              <a:off x="9166680" y="5006520"/>
              <a:ext cx="88920" cy="3240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32400"/>
                <a:gd name="textAreaBottom" fmla="*/ 32760 h 32400"/>
              </a:gdLst>
              <a:ahLst/>
              <a:rect l="textAreaLeft" t="textAreaTop" r="textAreaRight" b="textAreaBottom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2240" bIns="-122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3" name=""/>
            <p:cNvSpPr/>
            <p:nvPr/>
          </p:nvSpPr>
          <p:spPr>
            <a:xfrm>
              <a:off x="9235080" y="4915800"/>
              <a:ext cx="52200" cy="6300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63000"/>
                <a:gd name="textAreaBottom" fmla="*/ 63360 h 63000"/>
              </a:gdLst>
              <a:ahLst/>
              <a:rect l="textAreaLeft" t="textAreaTop" r="textAreaRight" b="textAreaBottom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360" bIns="183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4" name=""/>
            <p:cNvSpPr/>
            <p:nvPr/>
          </p:nvSpPr>
          <p:spPr>
            <a:xfrm>
              <a:off x="9236160" y="4912920"/>
              <a:ext cx="54360" cy="6768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67680"/>
                <a:gd name="textAreaBottom" fmla="*/ 68040 h 67680"/>
              </a:gdLst>
              <a:ahLst/>
              <a:rect l="textAreaLeft" t="textAreaTop" r="textAreaRight" b="textAreaBottom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040" bIns="230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5" name=""/>
            <p:cNvSpPr/>
            <p:nvPr/>
          </p:nvSpPr>
          <p:spPr>
            <a:xfrm>
              <a:off x="9243360" y="4930920"/>
              <a:ext cx="30240" cy="3780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37800"/>
                <a:gd name="textAreaBottom" fmla="*/ 38160 h 37800"/>
              </a:gdLst>
              <a:ah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6840" bIns="-6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6" name=""/>
            <p:cNvSpPr/>
            <p:nvPr/>
          </p:nvSpPr>
          <p:spPr>
            <a:xfrm>
              <a:off x="9135360" y="4915800"/>
              <a:ext cx="51840" cy="6300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63000"/>
                <a:gd name="textAreaBottom" fmla="*/ 63360 h 63000"/>
              </a:gdLst>
              <a:ahLst/>
              <a:rect l="textAreaLeft" t="textAreaTop" r="textAreaRight" b="textAreaBottom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360" bIns="183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"/>
            <p:cNvSpPr/>
            <p:nvPr/>
          </p:nvSpPr>
          <p:spPr>
            <a:xfrm>
              <a:off x="9131400" y="4913280"/>
              <a:ext cx="55080" cy="6696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0 h 66960"/>
                <a:gd name="textAreaBottom" fmla="*/ 67320 h 66960"/>
              </a:gdLst>
              <a:ahLst/>
              <a:rect l="textAreaLeft" t="textAreaTop" r="textAreaRight" b="textAreaBottom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8" name=""/>
            <p:cNvSpPr/>
            <p:nvPr/>
          </p:nvSpPr>
          <p:spPr>
            <a:xfrm>
              <a:off x="9148320" y="4930920"/>
              <a:ext cx="30240" cy="3780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37800"/>
                <a:gd name="textAreaBottom" fmla="*/ 38160 h 37800"/>
              </a:gdLst>
              <a:ah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6840" bIns="-6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9" name=""/>
            <p:cNvSpPr/>
            <p:nvPr/>
          </p:nvSpPr>
          <p:spPr>
            <a:xfrm>
              <a:off x="9195480" y="4998600"/>
              <a:ext cx="30960" cy="25920"/>
            </a:xfrm>
            <a:custGeom>
              <a:avLst/>
              <a:gdLst>
                <a:gd name="textAreaLeft" fmla="*/ 0 w 30960"/>
                <a:gd name="textAreaRight" fmla="*/ 31320 w 3096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720" bIns="-187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0" name=""/>
            <p:cNvSpPr/>
            <p:nvPr/>
          </p:nvSpPr>
          <p:spPr>
            <a:xfrm>
              <a:off x="9151560" y="4976640"/>
              <a:ext cx="117720" cy="42120"/>
            </a:xfrm>
            <a:custGeom>
              <a:avLst/>
              <a:gdLst>
                <a:gd name="textAreaLeft" fmla="*/ 0 w 117720"/>
                <a:gd name="textAreaRight" fmla="*/ 118080 w 117720"/>
                <a:gd name="textAreaTop" fmla="*/ 0 h 42120"/>
                <a:gd name="textAreaBottom" fmla="*/ 42480 h 42120"/>
              </a:gdLst>
              <a:ahLst/>
              <a:rect l="textAreaLeft" t="textAreaTop" r="textAreaRight" b="textAreaBottom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" bIns="-25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1" name=""/>
            <p:cNvSpPr/>
            <p:nvPr/>
          </p:nvSpPr>
          <p:spPr>
            <a:xfrm>
              <a:off x="9188280" y="4968720"/>
              <a:ext cx="44640" cy="2124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21240"/>
                <a:gd name="textAreaBottom" fmla="*/ 21600 h 21240"/>
              </a:gdLst>
              <a:ahLst/>
              <a:rect l="textAreaLeft" t="textAreaTop" r="textAreaRight" b="textAreaBottom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3400" bIns="-234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2D8F8A-FCB4-479A-BEB0-5FA8074EF1D7}" type="slidenum">
              <a:rPr b="0" lang="es-MX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PlaceHolder 5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Funciones 1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899964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Introducción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Definir una función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Invocar una función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Retornar valores múltiples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Parámetros y argumentos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Parámetros por valor y referencia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Argumentos por defecto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Documentación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Anotaciones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Funciones lambda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Anotaciones en funciones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Las anotaciones nos permiten añadir metadatos a las funciones, indicando los tipos esperados de entrada y salida.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def nombre_funcion(edad: int, nombre: str) → str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return f”{nombre} tiene {edad} años”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Tanto las docstrings como las anotaciones aparecen en la ayuda de la mayoría de los IDEs cuando utilizamos la función.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Funciones lambda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marL="319680" indent="-2397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Funciones que se definen normalmente en una línea (su código es muy pequeño).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19680" indent="-2397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En la documentación oficial de Python se las explica con la siguiente frase: “Python lambdas are only a shorthand notation if you’re too lazy to define a function”.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19680" indent="-2397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Las lambda de Python son solamente una notación abreviada que puedes usar si eres demasiado perezoso para definir una función”.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19680" indent="-2397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Las funciones lambda no tienen nombre, por lo que deben ser asignadas a una variable o son inútiles.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19680" indent="-2397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variable = lambda parametro1, parametro2: salida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19680" indent="-2397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suma = lambda a, b: a + b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19680" indent="-2397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Luego podemos llamarla como una función normal: suma(2, 3)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Funciones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Estructura que nos permite agrupar código.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Objetivos: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MX" sz="2100" spc="-1" strike="noStrike">
                <a:solidFill>
                  <a:srgbClr val="000000"/>
                </a:solidFill>
                <a:latin typeface="Arial"/>
              </a:rPr>
              <a:t>No repetir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MX" sz="2100" spc="-1" strike="noStrike">
                <a:solidFill>
                  <a:srgbClr val="000000"/>
                </a:solidFill>
                <a:latin typeface="Arial"/>
              </a:rPr>
              <a:t>Reutilizar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Al llamarla ejecutamos su código, podemos darle parámetros y recibir resultados.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Definiendo una función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01760" indent="-30132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Una función se define con la palabra reservada </a:t>
            </a:r>
            <a:r>
              <a:rPr b="1" lang="es-MX" sz="2400" spc="-1" strike="noStrike">
                <a:solidFill>
                  <a:srgbClr val="000000"/>
                </a:solidFill>
                <a:latin typeface="Arial"/>
              </a:rPr>
              <a:t>def</a:t>
            </a: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, seguida por el nombre, seguido por paréntesis donde podemos definir parámetros (o no), finalizando con dos puntos.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01760" indent="-30132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Luego escribimos el bloque de código de la función y al finalizar podemos incluir (o no) una sentencia de retorno utilizando la palabra reservada </a:t>
            </a:r>
            <a:r>
              <a:rPr b="1" lang="es-MX" sz="2400" spc="-1" strike="noStrike">
                <a:solidFill>
                  <a:srgbClr val="000000"/>
                </a:solidFill>
                <a:latin typeface="Arial"/>
              </a:rPr>
              <a:t>return</a:t>
            </a: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01760" indent="-30132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def nombre_funcion(parametro1, parametro2):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#código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return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Invocar una función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Para llamar a una función escribimos su nombre seguido de paréntesis (dentro de los cuales podemos pasarle argumentos si es necesario).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En caso de que la función devuelva algo podemos asignarla a una variable.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variable = nombre_funcion(argumento1, argumento2)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Devolver múltiples valores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Una función en Python puede devolver mediante return más de un valor.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def dos_returns():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return valor1, valor2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Al llamarla asignamos los valores devueltos al número de variables que sea: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variable1, variable2 = dos_returns()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Parámetros y argumentos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marL="328320" indent="-2462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Los parámetros nos permiten variar los datos que consume una función para que genere diferentes resultados.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28320" indent="-2462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Los argumentos son los valores que le pasamos a una función y que se copian en los parámetros correspondientes.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28320" indent="-2462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También podemos asignar un argumento a un parámetro específico: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28320" indent="-2462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nombre_funcion(parametro1=argumento1,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parametro2=argumento2)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28320" indent="-2462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Si usamos argumentos posicionales y nominales en una llamada, los posicionales siempre deben ir primero.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28320" indent="-2462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funcion(5, nombre=”Pepe”)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Pase por valor y referencia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Los argumentos de tipo inmutable son pasados por valor y los mutables son pasados por referencia.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Si dentro de una función modificamos un argumento pasado por referencia el cambio seguirá al finalizar la función. (Listas, diccionarios, etc).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En cambio, los pasados por valor serán copiados dentro de la función y la variable original que pasamos no se verá afectada por los mismos. (tuplas, enteros, texto, etc).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Argumentos por defecto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Al definir una función podemos definir el valor que tomarán por defecto.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def funcion(parametro1, parametro2=valor)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Al llamar la función podemos pasar o no pasar el segundo argumento, si no lo pasamos tomará el valor por defecto.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funcion(valor1) ← parametro2 tomara el valor valor que indicamos por defecto.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Documentación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Para documentar funciones utilizamos docstrings (triple comillas).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14720" indent="-3110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La documentación debe decirnos como debe ser usada la función, que parámetros acepta y que devuelve.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14720" indent="-3110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De ésta forma cualquiera podrá tener acceso a ella utilizando la función help(nombre_de_la_funcion)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14720" indent="-3110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Otra forma de verla es con la función mágica __doc__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14720" indent="-3110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print(nombre_de_la_funcion.__doc__)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Application>LibreOffice/7.5.2.2$Linux_X86_64 LibreOffice_project/53bb9681a964705cf672590721dbc85eb4d0c3a2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2023-04-17T00:18:13Z</dcterms:created>
  <dc:creator/>
  <dc:description/>
  <dc:language>es-MX</dc:language>
  <cp:lastModifiedBy/>
  <dcterms:modified xsi:type="dcterms:W3CDTF">2023-04-17T18:38:52Z</dcterms:modified>
  <cp:revision>3</cp:revision>
  <dc:subject/>
  <dc:title>Forestbird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