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25D9E-216C-417E-AD99-DAAE7C6D2D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EC549-9FF8-41A5-AB38-E6EC0AFBF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852CCB-DCDB-4090-80A7-B5B163C1A7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1C75C-E35D-4A3C-BA04-7FCC933735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AEC9A2-EE99-476D-B279-F413AAF972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916AB-C399-49DF-AA84-0C60BBB464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CB68A0-0D3D-47C4-B648-E990428A6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B5B90F-E89A-43C2-A4D5-CCBB72913C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9AC2A-B87F-48A9-A91B-0211DC247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68A8E4-C9CE-45E3-95C4-6A45905EA7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D5B531-C8A2-47AA-9907-F3E7447562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DF7E52-4F1C-4069-AC61-31A70FFD93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4D1988-E028-4084-B6ED-A3A3DBA90A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B34CC1-91DA-444C-9C16-87EB638FE0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43926A-ACF0-4C79-AAE9-DCFD753D8B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47C23C-FB54-4B7A-8A9E-9BDF21D516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5815E5-2687-4736-AEAE-8C99122577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D9F821-060E-4769-965F-D104EC5909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D0B8BD-E4AD-4C76-90A0-CAAC63040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6F82E5-BB6A-4908-85B5-364D330179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1F2105-86EF-4469-9927-DD82459B3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329DF5-A9C2-4210-BE56-44F405CCA5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1D22DD-598F-4B1B-AA22-CE5CF344C0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EDA405-4B71-42E3-9716-6FA0391012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lvl="1" indent="0">
              <a:spcBef>
                <a:spcPts val="1134"/>
              </a:spcBef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ffffff"/>
              </a:solidFill>
              <a:latin typeface="Arial"/>
            </a:endParaRPr>
          </a:p>
          <a:p>
            <a:pPr lvl="2" indent="0">
              <a:spcBef>
                <a:spcPts val="850"/>
              </a:spcBef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3" indent="0">
              <a:spcBef>
                <a:spcPts val="567"/>
              </a:spcBef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4" indent="0">
              <a:spcBef>
                <a:spcPts val="283"/>
              </a:spcBef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5" indent="0">
              <a:spcBef>
                <a:spcPts val="283"/>
              </a:spcBef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6" indent="0">
              <a:spcBef>
                <a:spcPts val="283"/>
              </a:spcBef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57D4BCC4-3697-460F-97A4-4E6807F17DAC}" type="author">
              <a:rPr b="0" lang="es-MX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1D80960-3656-48B1-B372-8FC2E0588021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s-MX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C1D8E92-A6D0-4A8C-AD27-0222CACF9262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Encapsulamiento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¿Qué es?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362880" indent="-2721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Hace referencia a ocultar estados internos de una clase al exterior.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62880" indent="-2721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Básicamente, los detalles de una clase deberían estar ocultos y presentar una interfaz estándar clara al que quiera usarla.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62880" indent="-27216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Normalmente ésto se hace con atributos y métodos privados que bloquean el acceso directo a ellos desde el exterior.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F05F85-ABA8-4C8A-AF03-92C0E447AA1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¿Encapsulamiento en Python?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La filosofía sobre ésto es un poco diferente en Python.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We are all consenting adults here” – Somos todos adultos que consienten aquí.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No deberías poner restricciones arbitrarias.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93120" indent="-2948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No hay forma de forzar que un método o atributo sea estrictamente privado.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D129A2-5336-4583-A95C-D845EB8A1E9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Y sin embargo...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Hay formas de advertir que un atributo o método solamente debe ser usado desde el exterior “bajo tu propia responsabilidad” 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Las formas que veremos de “ocultar” en python son más una convención, realmente no evitan que se acceda a nada.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ADB18-4678-4D82-82DF-6055E1D1043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_ Levemente privados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Utilizamos un sólo guion bajo para indicar que un método es privado y que no debería ser utilizado desde el exterior.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_un_metodo_privado():</a:t>
            </a:r>
            <a:br>
              <a:rPr sz="3200"/>
            </a:b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   pass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133EB-3E47-4291-AF70-7329EEBA720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__ Fuertemente privados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Utilizamos dos guiones bajos para indicar que un atributo o método debe ser fuertemente privado. Esto causa que su nombre sea “destruido” evitando que pueda accederse mediante el mismo.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marL="345600" indent="-2592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Pero ni con esto Python evita que podamos acceder desde fuera… porque cree que somos “adultos responsables que saben lo que hacen” y su propósito es evitar bugs o problemas que pudieran causar por sus nombres.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81976-11FF-4B86-89A1-BC97E97F18E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La privacidad no existe...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Si tenemos un método fuertemente privado:</a:t>
            </a:r>
            <a:br>
              <a:rPr sz="3200"/>
            </a:b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__saludar() en la clase Hola (y creamos una instancia de Hola llamada hola), aunque no podamos utilizarlo con hola.__saludar() si podremos utilizarlo con hola._Hola__saludar()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0ECE0-8470-4AC9-8FA8-1BFC2DD884C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Pero algo de privacidad si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Si utilizamos el método dir(clase) no nos mostrará en el listado atributos ni métodos privados.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389C2-6207-498D-BDA6-650CEF23C77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LibreOffice/7.5.4.2$Linux_X86_64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2023-07-19T15:32:07Z</dcterms:created>
  <dc:creator/>
  <dc:description/>
  <dc:language>es-MX</dc:language>
  <cp:lastModifiedBy/>
  <dcterms:modified xsi:type="dcterms:W3CDTF">2023-07-19T16:13:04Z</dcterms:modified>
  <cp:revision>3</cp:revision>
  <dc:subject/>
  <dc:title>Portfolio</dc:title>
</cp:coreProperties>
</file>