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28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518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6654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85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35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87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7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4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1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5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Sincronización de Hilos</a:t>
            </a:r>
            <a:endParaRPr lang="es-UY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Lock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521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Race</a:t>
            </a:r>
            <a:r>
              <a:rPr lang="es-ES" dirty="0" smtClean="0"/>
              <a:t> </a:t>
            </a:r>
            <a:r>
              <a:rPr lang="es-ES" dirty="0" err="1" smtClean="0"/>
              <a:t>condition</a:t>
            </a:r>
            <a:r>
              <a:rPr lang="es-ES" dirty="0" smtClean="0"/>
              <a:t> (condición de carrera)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Una </a:t>
            </a:r>
            <a:r>
              <a:rPr lang="es-ES" dirty="0" err="1" smtClean="0"/>
              <a:t>race</a:t>
            </a:r>
            <a:r>
              <a:rPr lang="es-ES" dirty="0" smtClean="0"/>
              <a:t> </a:t>
            </a:r>
            <a:r>
              <a:rPr lang="es-ES" dirty="0" err="1" smtClean="0"/>
              <a:t>condition</a:t>
            </a:r>
            <a:r>
              <a:rPr lang="es-ES" dirty="0" smtClean="0"/>
              <a:t> ocurre cuando dos o más hilos intentan acceder a una variable compartida simultáneamente (lo que lleva a resultados impredecibles).</a:t>
            </a:r>
          </a:p>
          <a:p>
            <a:r>
              <a:rPr lang="es-ES" dirty="0" smtClean="0"/>
              <a:t>Cuando esto ocurre, dos hilos leen el valor de una variable al mismo tiempo, luego, ambos intentan cambiar el valor y dado a que las actualizaciones ocurren simultáneamente, se crea una “carrera” para determinar cuál modificación se conserva.</a:t>
            </a:r>
          </a:p>
          <a:p>
            <a:r>
              <a:rPr lang="es-ES" dirty="0" smtClean="0"/>
              <a:t>O sea, el valor final de la variable va a depender de qué hilo complete su actualización en último lugar. (El último hilo que cambia el valor es que gana la carrera.)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333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Race</a:t>
            </a:r>
            <a:r>
              <a:rPr lang="es-ES" dirty="0" smtClean="0"/>
              <a:t> </a:t>
            </a:r>
            <a:r>
              <a:rPr lang="es-ES" dirty="0" err="1" smtClean="0"/>
              <a:t>Condition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Digamos que tenemos una cuenta bancaria, y dos hilos quieren retirar dinero al mismo tiempo.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67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Bloqueando hilos, evitando carreras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prevenir </a:t>
            </a:r>
            <a:r>
              <a:rPr lang="es-ES" dirty="0" err="1" smtClean="0"/>
              <a:t>race</a:t>
            </a:r>
            <a:r>
              <a:rPr lang="es-ES" dirty="0" smtClean="0"/>
              <a:t> </a:t>
            </a:r>
            <a:r>
              <a:rPr lang="es-ES" dirty="0" err="1" smtClean="0"/>
              <a:t>conditions</a:t>
            </a:r>
            <a:r>
              <a:rPr lang="es-ES" dirty="0" smtClean="0"/>
              <a:t>, podemos utilizar un </a:t>
            </a:r>
            <a:r>
              <a:rPr lang="es-ES" dirty="0" err="1" smtClean="0"/>
              <a:t>threading</a:t>
            </a:r>
            <a:r>
              <a:rPr lang="es-ES" dirty="0" smtClean="0"/>
              <a:t> </a:t>
            </a:r>
            <a:r>
              <a:rPr lang="es-ES" dirty="0" err="1" smtClean="0"/>
              <a:t>lock</a:t>
            </a:r>
            <a:r>
              <a:rPr lang="es-ES" dirty="0" smtClean="0"/>
              <a:t> (bloqueo de hilos).</a:t>
            </a:r>
          </a:p>
          <a:p>
            <a:r>
              <a:rPr lang="es-ES" dirty="0" smtClean="0"/>
              <a:t>Básicamente es un semáforo que da acceso exclusivo a un recurso compartido en una aplicación </a:t>
            </a:r>
            <a:r>
              <a:rPr lang="es-ES" dirty="0" err="1" smtClean="0"/>
              <a:t>multihilo</a:t>
            </a:r>
            <a:r>
              <a:rPr lang="es-ES" dirty="0" smtClean="0"/>
              <a:t>. También se le llama “</a:t>
            </a:r>
            <a:r>
              <a:rPr lang="es-ES" dirty="0" err="1" smtClean="0"/>
              <a:t>mutex</a:t>
            </a:r>
            <a:r>
              <a:rPr lang="es-ES" dirty="0" smtClean="0"/>
              <a:t>” (versión corta y molona de “mutual </a:t>
            </a:r>
            <a:r>
              <a:rPr lang="es-ES" dirty="0" err="1" smtClean="0"/>
              <a:t>exclusion</a:t>
            </a:r>
            <a:r>
              <a:rPr lang="es-ES" dirty="0" smtClean="0"/>
              <a:t>”).</a:t>
            </a:r>
          </a:p>
          <a:p>
            <a:r>
              <a:rPr lang="es-ES" dirty="0" smtClean="0"/>
              <a:t>El bloqueo tiene dos modos: cerrado (</a:t>
            </a:r>
            <a:r>
              <a:rPr lang="es-ES" dirty="0" err="1" smtClean="0"/>
              <a:t>locked</a:t>
            </a:r>
            <a:r>
              <a:rPr lang="es-ES" dirty="0" smtClean="0"/>
              <a:t>) y abierto (</a:t>
            </a:r>
            <a:r>
              <a:rPr lang="es-ES" dirty="0" err="1" smtClean="0"/>
              <a:t>unlocked</a:t>
            </a:r>
            <a:r>
              <a:rPr lang="es-ES" dirty="0" smtClean="0"/>
              <a:t>). Cuando un hilo agarra el </a:t>
            </a:r>
            <a:r>
              <a:rPr lang="es-ES" dirty="0" err="1" smtClean="0"/>
              <a:t>lock</a:t>
            </a:r>
            <a:r>
              <a:rPr lang="es-ES" dirty="0" smtClean="0"/>
              <a:t>, se pone en modo cerrado, y ese hilo es el rey del recurso compartido.</a:t>
            </a:r>
          </a:p>
          <a:p>
            <a:r>
              <a:rPr lang="es-ES" dirty="0" smtClean="0"/>
              <a:t>Si otro hilo intenta agarrar el </a:t>
            </a:r>
            <a:r>
              <a:rPr lang="es-ES" dirty="0" err="1" smtClean="0"/>
              <a:t>lock</a:t>
            </a:r>
            <a:r>
              <a:rPr lang="es-ES" dirty="0" smtClean="0"/>
              <a:t> mientras está cerrado se quedan bloqueados a la espera de que se libere.</a:t>
            </a:r>
          </a:p>
        </p:txBody>
      </p:sp>
    </p:spTree>
    <p:extLst>
      <p:ext uri="{BB962C8B-B14F-4D97-AF65-F5344CB8AC3E}">
        <p14:creationId xmlns:p14="http://schemas.microsoft.com/office/powerpoint/2010/main" val="3893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Lock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En Python para hacer esto, tenemos la clase Lock del módulo </a:t>
            </a:r>
            <a:r>
              <a:rPr lang="es-ES" dirty="0" err="1" smtClean="0"/>
              <a:t>threading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 bloquear un hilo debemos instanciar la clase Lock:</a:t>
            </a:r>
            <a:br>
              <a:rPr lang="es-ES" dirty="0" smtClean="0"/>
            </a:br>
            <a:r>
              <a:rPr lang="es-ES" dirty="0" err="1" smtClean="0"/>
              <a:t>lock</a:t>
            </a:r>
            <a:r>
              <a:rPr lang="es-ES" dirty="0" smtClean="0"/>
              <a:t> = Lock()</a:t>
            </a:r>
          </a:p>
          <a:p>
            <a:r>
              <a:rPr lang="es-ES" dirty="0" smtClean="0"/>
              <a:t>Por defecto </a:t>
            </a:r>
            <a:r>
              <a:rPr lang="es-ES" dirty="0" err="1" smtClean="0"/>
              <a:t>lock</a:t>
            </a:r>
            <a:r>
              <a:rPr lang="es-ES" dirty="0" smtClean="0"/>
              <a:t> está desbloqueado hasta que un hilo lo adquiere, por lo que lo segundo que debemos hacer es adquirir el bloqueo llamando al método </a:t>
            </a:r>
            <a:r>
              <a:rPr lang="es-ES" dirty="0" err="1" smtClean="0"/>
              <a:t>acquire</a:t>
            </a:r>
            <a:r>
              <a:rPr lang="es-ES" dirty="0" smtClean="0"/>
              <a:t>() de nuestra instancia </a:t>
            </a:r>
            <a:r>
              <a:rPr lang="es-ES" dirty="0" err="1" smtClean="0"/>
              <a:t>lock</a:t>
            </a:r>
            <a:r>
              <a:rPr lang="es-ES" dirty="0" smtClean="0"/>
              <a:t>():</a:t>
            </a:r>
            <a:br>
              <a:rPr lang="es-ES" dirty="0" smtClean="0"/>
            </a:br>
            <a:r>
              <a:rPr lang="es-ES" dirty="0" err="1" smtClean="0"/>
              <a:t>lock.acquire</a:t>
            </a:r>
            <a:r>
              <a:rPr lang="es-ES" dirty="0" smtClean="0"/>
              <a:t>()</a:t>
            </a:r>
          </a:p>
          <a:p>
            <a:r>
              <a:rPr lang="es-ES" dirty="0" smtClean="0"/>
              <a:t>Por último, luego de que el hilo completa los cambios en las variables compartidas, liberamos el bloqueo llamando al método </a:t>
            </a:r>
            <a:r>
              <a:rPr lang="es-ES" dirty="0" err="1" smtClean="0"/>
              <a:t>release</a:t>
            </a:r>
            <a:r>
              <a:rPr lang="es-ES" dirty="0" smtClean="0"/>
              <a:t>():</a:t>
            </a:r>
            <a:br>
              <a:rPr lang="es-ES" dirty="0" smtClean="0"/>
            </a:br>
            <a:r>
              <a:rPr lang="es-ES" dirty="0" err="1" smtClean="0"/>
              <a:t>l</a:t>
            </a:r>
            <a:r>
              <a:rPr lang="es-ES" dirty="0" err="1" smtClean="0"/>
              <a:t>ock.reléase</a:t>
            </a:r>
            <a:r>
              <a:rPr lang="es-ES" dirty="0" smtClean="0"/>
              <a:t>()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925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Lock con </a:t>
            </a:r>
            <a:r>
              <a:rPr lang="es-ES" dirty="0" err="1" smtClean="0"/>
              <a:t>with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forma más sencilla (y posiblemente más elegante) es utilizar un bloque </a:t>
            </a:r>
            <a:r>
              <a:rPr lang="es-ES" dirty="0" err="1" smtClean="0"/>
              <a:t>with</a:t>
            </a:r>
            <a:r>
              <a:rPr lang="es-ES" dirty="0" smtClean="0"/>
              <a:t> para adquirir y liberar el bloqueo.</a:t>
            </a:r>
          </a:p>
          <a:p>
            <a:r>
              <a:rPr lang="es-ES" dirty="0" smtClean="0"/>
              <a:t>Primero instanciamos Lock y luego utilizamos el contexto para que se encargue de adquirir y liberar el bloqueo:</a:t>
            </a:r>
            <a:br>
              <a:rPr lang="es-ES" dirty="0" smtClean="0"/>
            </a:br>
            <a:r>
              <a:rPr lang="es-ES" dirty="0" err="1" smtClean="0"/>
              <a:t>lock</a:t>
            </a:r>
            <a:r>
              <a:rPr lang="es-ES" dirty="0" smtClean="0"/>
              <a:t> = Lock()</a:t>
            </a:r>
            <a:br>
              <a:rPr lang="es-ES" dirty="0" smtClean="0"/>
            </a:b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lock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smtClean="0"/>
              <a:t>    #código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83239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158</TotalTime>
  <Words>319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Sincronización de Hilos</vt:lpstr>
      <vt:lpstr>Race condition (condición de carrera)</vt:lpstr>
      <vt:lpstr>Ejemplo de Race Condition</vt:lpstr>
      <vt:lpstr>Bloqueando hilos, evitando carreras</vt:lpstr>
      <vt:lpstr>Lock</vt:lpstr>
      <vt:lpstr>Lock con with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Sincronización de Hilos</dc:title>
  <dc:creator>Maria Magdalena Mendez Alonsoperez</dc:creator>
  <cp:lastModifiedBy>Maria Magdalena Mendez Alonsoperez</cp:lastModifiedBy>
  <cp:revision>7</cp:revision>
  <dcterms:created xsi:type="dcterms:W3CDTF">2023-11-21T20:26:45Z</dcterms:created>
  <dcterms:modified xsi:type="dcterms:W3CDTF">2024-02-04T23:42:13Z</dcterms:modified>
</cp:coreProperties>
</file>