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9403C7-001C-412E-8B43-04016BCFA7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CE707D-0466-4B62-8048-4BE6E2D3CD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7EB86-F8FF-4BA4-9394-B4C1471D5F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D07C70-CF39-48ED-BE0E-A0AA421443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80351A-B852-4B62-9E6B-B98BCDBAD6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9BBFA3-201B-4FAB-972B-1A900961B3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076A53-0527-45A3-B55E-C01C219C24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EB516D-B57C-4988-81F3-DA52FB8734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D0E5E-2A8C-4792-84B0-E218E8449C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376000" y="-49320"/>
            <a:ext cx="5327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E32D9D-1598-4DD4-BCAD-379E6885CE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E64672-1C88-4C6A-995B-0729CA790B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F2165-963E-4181-8F52-29C5B9EA9A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627A47-9FD8-4CC0-AB40-15807577A5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B31DC6-C250-4FF6-A088-91779FCD56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AB33F-40A8-4FBF-842E-C903B64A40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8AC41D-2AB4-480E-B0FA-2307024911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9210C9-D8EE-4144-AC7D-4338E15A5C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5A4EC8-D57E-4D00-9CF9-721DEF342E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249DC4-1B6B-4793-A2A8-AEF045978A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33DB39-C6B9-4D53-B3FE-0FC6F0D0B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4A7EC9-808D-4459-A9EF-C2B5AE560E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278F06-6B07-4261-9E19-D55394F997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3694C-05D6-4F7E-8770-05C977EC6F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376000" y="-49320"/>
            <a:ext cx="5327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E8F3EB-A4BD-4534-B0D5-9BF60E5314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0DD7D5-A1AF-4C1E-A417-D1830C031F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0F9D1C-C3F4-44FF-A259-FE5D31356C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4598FB-F179-4B82-9FAC-022542DE0E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45C6D0-2F1D-42DB-BDA8-DABF9EFBA1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B16322-8A8A-4D49-8364-F0131BC170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165E51-BC37-4244-89A3-5BCF7A21D5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1CC63B-06ED-4DEE-B159-122106832D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AEC5EA-6A8D-4B22-8D69-FBB3A3573F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556F9DE-D476-4D8C-930E-38959A47F2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A3867F-172D-452E-A8C2-890F5C69C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0FD544-C070-4C71-B41A-C7B22A41D7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B8E7A7-54B5-4F8B-AB98-D8EE21971B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2376000" y="-49320"/>
            <a:ext cx="5327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86538F-F83B-4084-92C3-BC80C69F39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7E1257-6B5D-49E0-8ACE-83D1477D2A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D9A2D0-2688-4336-9BE1-E4C6065AA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8D606D3-116C-44F2-BFD0-BB8DB8CF05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C5C965-9DDB-4E44-8E59-4A65E21F7B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37D6D5-599B-42D4-8F77-546D533289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03DFC6-F440-4B96-AA74-4AB407E862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844C42-0C75-445A-9DC4-D3E44D3716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-49320"/>
            <a:ext cx="5327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532A7C-8C68-4DB5-9D9C-921B219EB6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73E0E9-E018-4AD6-9D69-D128E02C31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35012-A763-4A38-825E-9C8A9BD330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72DAB-4C2B-475C-BB78-FAC13AF2B2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47360" y="5328000"/>
            <a:ext cx="31942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22736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D99111-7CCE-4C42-A526-290FE6525B03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50400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47360" y="5328000"/>
            <a:ext cx="31942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2736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5C3648-7B32-4CE8-B3AB-91DDCD8FF16F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0400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3447360" y="5328000"/>
            <a:ext cx="31942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8"/>
          </p:nvPr>
        </p:nvSpPr>
        <p:spPr>
          <a:xfrm>
            <a:off x="722736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290118-9E74-433C-9864-1BABB6C9B2CB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 idx="9"/>
          </p:nvPr>
        </p:nvSpPr>
        <p:spPr>
          <a:xfrm>
            <a:off x="50400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76000" y="-49320"/>
            <a:ext cx="5327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10"/>
          </p:nvPr>
        </p:nvSpPr>
        <p:spPr>
          <a:xfrm>
            <a:off x="3447360" y="5328000"/>
            <a:ext cx="319428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1"/>
          </p:nvPr>
        </p:nvSpPr>
        <p:spPr>
          <a:xfrm>
            <a:off x="722736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MX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DDF149-4E09-47D9-B5B9-BE61C7D500CB}" type="slidenum">
              <a:rPr b="0" lang="es-MX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12"/>
          </p:nvPr>
        </p:nvSpPr>
        <p:spPr>
          <a:xfrm>
            <a:off x="504000" y="5328000"/>
            <a:ext cx="2347560" cy="22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TKINTER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¿Qué es?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Primer ventana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Widgets y Themed Widgets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Eventos y handlers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4200" spc="-1" strike="noStrike">
                <a:solidFill>
                  <a:srgbClr val="ffffff"/>
                </a:solidFill>
                <a:latin typeface="Arial"/>
              </a:rPr>
              <a:t>Eventos con handlers</a:t>
            </a:r>
            <a:endParaRPr b="0" lang="es-MX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1226520"/>
            <a:ext cx="9071280" cy="44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Supongamos que queremos que nuestro botón llame dos funciones (la que ya teníamos para el click y otra que nos muestre algo por consola):</a:t>
            </a:r>
            <a:br>
              <a:rPr sz="2200"/>
            </a:b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def log_chau():</a:t>
            </a:r>
            <a:br>
              <a:rPr sz="2200"/>
            </a:b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    print(“Chau mundo”)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Debemos agregarle un parámetro que reciba el evento a las funciones que usemos con bind().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Y por último usamos el método bind() para llamar a ambas acciones al hacer click sobre el botón:</a:t>
            </a:r>
            <a:br>
              <a:rPr sz="2200"/>
            </a:b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boton.bind(“&lt;Button&gt;”, btn_chau_clicked)</a:t>
            </a:r>
            <a:br>
              <a:rPr sz="2200"/>
            </a:b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boton.bind(“&lt;Button&gt;”, log_chau, add=”+”)</a:t>
            </a:r>
            <a:endParaRPr b="0" lang="es-MX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200" spc="-1" strike="noStrike">
                <a:solidFill>
                  <a:srgbClr val="ffffff"/>
                </a:solidFill>
                <a:latin typeface="Arial"/>
              </a:rPr>
              <a:t>Lista de eventos: https://anzeljg.github.io/rin2/book2/2405/docs/tkinter/event-types.html</a:t>
            </a:r>
            <a:br>
              <a:rPr sz="2800"/>
            </a:br>
            <a:r>
              <a:rPr b="0" lang="es-MX" sz="2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Tkinter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Módulo para hacer interfaces gráficas para aplicaciones de escritorio.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Es fácil de aprender y utilizar.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Necesita poco código para hacer aplicaciones de escritorio funcionales.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Las aplicaciones desarrolladas son portables entre sistemas operativos.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Suele instalarse cuando instalamos python3 (si no lo está deberemos instalar el módulo python3-tk).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Primer interfaz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-311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Para crear una ventana unicamente necesitamos importar tkinter: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import tkinter as tk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Crear la ventana principal de la aplicación (por convención se le nombra root, pero también pueden verlo como main) utilizando el método Tk():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root = tk.Tk()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14720" indent="-311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Y crear nuestro bucle principal que mantenga la ventana visible y corriendo (normalmente será la última línea de nuestro archivo principal):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root.mainloop()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Widgets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A los componentes que podemos colocar en la ventana les llamamos widgets.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Vamos a agregar un widget de tipo label a nuestra ventana principal para que nos diga “¡Hola Mundo!”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Creamos el label con el método Label() y le pasamos como parámetros el contenedor (en este caso la ventana principal) y el texto del mensaje: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labelMensaje = tk.Label(root, text=“¡Hola Mundo!”)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Y utilizamos el método pack() para que se muestre (si no lo utilizamos el widget se crea pero no es visible):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labelMensaje.pack()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Personalizando la ventana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cambiar el título de la ventana con el método title():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root.title(“El título de la ventana”)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Podemos modificar la ubicación y tamaño de la pantalla utilizando geometry() al que le pasamos como parámetro en un string: {ancho}x{alto}+{distancia desde el borde izquierdo}+{distancia desde el borde superior}.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Si queremos que nuestra ventana tenga un tamaño de 600px x 400px y que se ubique a 50 pixeles de la esquina superior izquierda de la pantalla lo usaríamos así: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root.geometry(“600x400+50+50”)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Personalizando la ventana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Podemos modificar el icono de nuestra ventana de la siguiente forma:</a:t>
            </a:r>
            <a:br>
              <a:rPr sz="2100"/>
            </a:b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from PIL import Image, ImageTk</a:t>
            </a:r>
            <a:br>
              <a:rPr sz="2100"/>
            </a:b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icono = ImageTk.PhotoImage(Image.open(“./assets/images/icono.png”))</a:t>
            </a:r>
            <a:br>
              <a:rPr sz="2100"/>
            </a:b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root.wm_iconphoto(True/False, icono)</a:t>
            </a:r>
            <a:br>
              <a:rPr sz="2100"/>
            </a:b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Si usamos True el icono se aplicará a las futuras ventanas que se abran a partir de root (toplevels)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Mediante el método resizable() podemos especificar si el tamaño de nuestra ventana puede ser modificado, recibe dos parámetros de tipo booleano, el primero para el alto y el segundo para el ancho:</a:t>
            </a:r>
            <a:br>
              <a:rPr sz="2100"/>
            </a:br>
            <a:r>
              <a:rPr b="0" lang="es-MX" sz="2100" spc="-1" strike="noStrike">
                <a:solidFill>
                  <a:srgbClr val="ffffff"/>
                </a:solidFill>
                <a:latin typeface="Arial"/>
              </a:rPr>
              <a:t>root.resizable(False, False)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ttk → Tk Themed widgets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Introducidos en Tk 8.5 (2007).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Reemplazan la mayoría de los widgets clásicos.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Utilizarlos siempre que sea posible es un a buena práctica.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from tkinter import ttk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En nuestro ejemplo anterior, deberíamos haber utilizado ttk.Label para seguir las buenas prácticas.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tk.Label(root, text=”Label viejo”).pack()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ttk.Label(root, text=”Label nuevo”).pack()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Si bien parecen iguales, su apariencia depende de la plataforma donde corra nuestra aplicación.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Y separan comportamiento de apariencia mediante el sistema de estilos que implementan.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306720" indent="-23004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Documentación de ttk: https://docs.python.org/3/library/tkinter.ttk.html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3300" spc="-1" strike="noStrike">
                <a:solidFill>
                  <a:srgbClr val="ffffff"/>
                </a:solidFill>
                <a:latin typeface="Arial"/>
              </a:rPr>
              <a:t>Eventos</a:t>
            </a:r>
            <a:endParaRPr b="0" lang="es-MX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Para que nuestra aplicación sea interactiva necesita responder a eventos como hacer click o presionar una tecla.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Supongamos que agregamos a nuestro ejemplo el siguiente botón y le enlazamos un comando que llame una función que cambie el texto de nuestro label a “Chau mundo”: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btn_chau = ttk.Button(root, text=”Chau”, command=btn_chau_clicked).pack()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La función sería: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def btn_chau_clicked():</a:t>
            </a:r>
            <a:br>
              <a:rPr sz="2400"/>
            </a:br>
            <a:r>
              <a:rPr b="0" lang="es-MX" sz="2400" spc="-1" strike="noStrike">
                <a:solidFill>
                  <a:srgbClr val="ffffff"/>
                </a:solidFill>
                <a:latin typeface="Arial"/>
              </a:rPr>
              <a:t>    labelMensaje[“text”] = “¡Chau mundo!”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7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MX" sz="4200" spc="-1" strike="noStrike">
                <a:solidFill>
                  <a:srgbClr val="ffffff"/>
                </a:solidFill>
                <a:latin typeface="Arial"/>
              </a:rPr>
              <a:t>Eventos con handlers</a:t>
            </a:r>
            <a:endParaRPr b="0" lang="es-MX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280" cy="379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-281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No todos los widgets soportan la opción command.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Por eso también tenemos el método bind() que nos permite llamar a una función cuando ocurre un evento.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Su sintaxis es widget.bind(evento, handler, add=None)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  <a:p>
            <a:pPr marL="375840" indent="-281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ffffff"/>
                </a:solidFill>
                <a:latin typeface="Arial"/>
              </a:rPr>
              <a:t>Usando add=”+” podemos agregar otro handler al mismo control.</a:t>
            </a:r>
            <a:endParaRPr b="0" lang="es-MX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Application>LibreOffice/7.5.5.2$Linux_X86_64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2023-08-14T18:09:40Z</dcterms:created>
  <dc:creator/>
  <dc:description/>
  <dc:language>es-MX</dc:language>
  <cp:lastModifiedBy/>
  <dcterms:modified xsi:type="dcterms:W3CDTF">2023-08-15T18:10:18Z</dcterms:modified>
  <cp:revision>8</cp:revision>
  <dc:subject/>
  <dc:title>Metropolis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