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slide9.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28"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29"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31"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32"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33"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34"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3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3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3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3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4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4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F751EEA-9618-4464-B0B7-36ED747256EF}" type="slidenum">
              <a:t>&lt;#&gt;</a:t>
            </a:fld>
          </a:p>
        </p:txBody>
      </p:sp>
      <p:sp>
        <p:nvSpPr>
          <p:cNvPr id="4" name="PlaceHolder 3"/>
          <p:cNvSpPr>
            <a:spLocks noGrp="1"/>
          </p:cNvSpPr>
          <p:nvPr>
            <p:ph type="dt" idx="1"/>
          </p:nvPr>
        </p:nvSpPr>
        <p:spPr/>
        <p:txBody>
          <a:bodyPr/>
          <a:p>
            <a:r>
              <a:rPr lang="es-MX"/>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53"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s-MX"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ACBF20F-5190-4F91-A682-A2F35D84EB20}"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5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18471BD-59C1-411D-A1A7-785FBEB0BDC3}"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57"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58"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A34B184-5E14-46A3-9298-63A5A53D86CA}"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56FA7E1-A303-4272-AD95-0C32B9FF8838}"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44000" y="72000"/>
            <a:ext cx="9540000" cy="3004920"/>
          </a:xfrm>
          <a:prstGeom prst="rect">
            <a:avLst/>
          </a:prstGeom>
          <a:noFill/>
          <a:ln w="0">
            <a:noFill/>
          </a:ln>
        </p:spPr>
        <p:txBody>
          <a:bodyPr lIns="0" rIns="0" tIns="0" bIns="0" anchor="ctr">
            <a:noAutofit/>
          </a:bodyPr>
          <a:p>
            <a:pPr algn="ctr"/>
            <a:endParaRPr b="0" lang="es-MX"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ED1096C-25E3-4003-A44A-ABD29E050334}"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62"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63"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64"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F1337C8-07E9-453F-BF54-87A19C53094B}"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7"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s-MX"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66"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6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68"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8820941-9A41-42B1-9E4B-FAA811BA4EFA}"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7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7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72"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0D32834-04EA-4349-8A80-4044DAEDA445}"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74"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75"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0C5F56A-60B3-4079-8CFB-1C7DF0B17051}"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77"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78"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79"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80"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546657A-489E-4EA3-BAB6-C98C7EE10E67}" type="slidenum">
              <a:t>&lt;#&gt;</a:t>
            </a:fld>
          </a:p>
        </p:txBody>
      </p:sp>
      <p:sp>
        <p:nvSpPr>
          <p:cNvPr id="9" name="PlaceHolder 8"/>
          <p:cNvSpPr>
            <a:spLocks noGrp="1"/>
          </p:cNvSpPr>
          <p:nvPr>
            <p:ph type="dt" idx="1"/>
          </p:nvPr>
        </p:nvSpPr>
        <p:spPr/>
        <p:txBody>
          <a:bodyPr/>
          <a:p>
            <a:r>
              <a:rPr lang="es-MX"/>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82"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83"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84"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85"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86"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87"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5CDA632-5FB4-40FE-8CFF-163632593549}" type="slidenum">
              <a:t>&lt;#&gt;</a:t>
            </a:fld>
          </a:p>
        </p:txBody>
      </p:sp>
      <p:sp>
        <p:nvSpPr>
          <p:cNvPr id="11" name="PlaceHolder 10"/>
          <p:cNvSpPr>
            <a:spLocks noGrp="1"/>
          </p:cNvSpPr>
          <p:nvPr>
            <p:ph type="dt" idx="1"/>
          </p:nvPr>
        </p:nvSpPr>
        <p:spPr/>
        <p:txBody>
          <a:bodyPr/>
          <a:p>
            <a:r>
              <a:rPr lang="es-MX"/>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5091362-CD80-4894-9A5A-2AC7BF802B74}" type="slidenum">
              <a:t>&lt;#&gt;</a:t>
            </a:fld>
          </a:p>
        </p:txBody>
      </p:sp>
      <p:sp>
        <p:nvSpPr>
          <p:cNvPr id="4" name="PlaceHolder 3"/>
          <p:cNvSpPr>
            <a:spLocks noGrp="1"/>
          </p:cNvSpPr>
          <p:nvPr>
            <p:ph type="dt" idx="4"/>
          </p:nvPr>
        </p:nvSpPr>
        <p:spPr/>
        <p:txBody>
          <a:bodyPr/>
          <a:p>
            <a:r>
              <a:rPr lang="es-MX"/>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102"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s-MX"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067DD46-8914-4C58-9837-9C07538F49E9}" type="slidenum">
              <a:t>&lt;#&gt;</a:t>
            </a:fld>
          </a:p>
        </p:txBody>
      </p:sp>
      <p:sp>
        <p:nvSpPr>
          <p:cNvPr id="6" name="PlaceHolder 5"/>
          <p:cNvSpPr>
            <a:spLocks noGrp="1"/>
          </p:cNvSpPr>
          <p:nvPr>
            <p:ph type="dt" idx="4"/>
          </p:nvPr>
        </p:nvSpPr>
        <p:spPr/>
        <p:txBody>
          <a:bodyPr/>
          <a:p>
            <a:r>
              <a:rPr lang="es-MX"/>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10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424BA5F-F098-497B-B3B0-3545CD5BB9FC}" type="slidenum">
              <a:t>&lt;#&gt;</a:t>
            </a:fld>
          </a:p>
        </p:txBody>
      </p:sp>
      <p:sp>
        <p:nvSpPr>
          <p:cNvPr id="6" name="PlaceHolder 5"/>
          <p:cNvSpPr>
            <a:spLocks noGrp="1"/>
          </p:cNvSpPr>
          <p:nvPr>
            <p:ph type="dt" idx="4"/>
          </p:nvPr>
        </p:nvSpPr>
        <p:spPr/>
        <p:txBody>
          <a:bodyPr/>
          <a:p>
            <a:r>
              <a:rPr lang="es-MX"/>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106"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07"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08B26DC-4109-4FD2-B297-9DB34655B88D}" type="slidenum">
              <a:t>&lt;#&gt;</a:t>
            </a:fld>
          </a:p>
        </p:txBody>
      </p:sp>
      <p:sp>
        <p:nvSpPr>
          <p:cNvPr id="7" name="PlaceHolder 6"/>
          <p:cNvSpPr>
            <a:spLocks noGrp="1"/>
          </p:cNvSpPr>
          <p:nvPr>
            <p:ph type="dt" idx="4"/>
          </p:nvPr>
        </p:nvSpPr>
        <p:spPr/>
        <p:txBody>
          <a:bodyPr/>
          <a:p>
            <a:r>
              <a:rPr lang="es-MX"/>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AB81FDC-4207-4C75-ACF8-1BDEE2DD725B}" type="slidenum">
              <a:t>&lt;#&gt;</a:t>
            </a:fld>
          </a:p>
        </p:txBody>
      </p:sp>
      <p:sp>
        <p:nvSpPr>
          <p:cNvPr id="5" name="PlaceHolder 4"/>
          <p:cNvSpPr>
            <a:spLocks noGrp="1"/>
          </p:cNvSpPr>
          <p:nvPr>
            <p:ph type="dt" idx="4"/>
          </p:nvPr>
        </p:nvSpPr>
        <p:spPr/>
        <p:txBody>
          <a:bodyPr/>
          <a:p>
            <a:r>
              <a:rPr lang="es-MX"/>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144000" y="72000"/>
            <a:ext cx="9540000" cy="3004920"/>
          </a:xfrm>
          <a:prstGeom prst="rect">
            <a:avLst/>
          </a:prstGeom>
          <a:noFill/>
          <a:ln w="0">
            <a:noFill/>
          </a:ln>
        </p:spPr>
        <p:txBody>
          <a:bodyPr lIns="0" rIns="0" tIns="0" bIns="0" anchor="ctr">
            <a:noAutofit/>
          </a:bodyPr>
          <a:p>
            <a:pPr algn="ctr"/>
            <a:endParaRPr b="0" lang="es-MX"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741DC31-ECC1-42E5-B13A-B98FFCBE2B86}" type="slidenum">
              <a:t>&lt;#&gt;</a:t>
            </a:fld>
          </a:p>
        </p:txBody>
      </p:sp>
      <p:sp>
        <p:nvSpPr>
          <p:cNvPr id="5" name="PlaceHolder 4"/>
          <p:cNvSpPr>
            <a:spLocks noGrp="1"/>
          </p:cNvSpPr>
          <p:nvPr>
            <p:ph type="dt" idx="4"/>
          </p:nvPr>
        </p:nvSpPr>
        <p:spPr/>
        <p:txBody>
          <a:bodyPr/>
          <a:p>
            <a:r>
              <a:rPr lang="es-MX"/>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111"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12"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13"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B090D62-739D-4055-B7FB-4286A98D5A96}"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115"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1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17"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5E166B2-8E7A-499A-A9B1-8B7B5E66C6F3}"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119"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21"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61FCECB-26E7-4D57-B00A-C3BCF3249410}"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123"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24"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1FF1540-6CE6-4DC7-9761-9491163BCB6F}" type="slidenum">
              <a:t>&lt;#&gt;</a:t>
            </a:fld>
          </a:p>
        </p:txBody>
      </p:sp>
      <p:sp>
        <p:nvSpPr>
          <p:cNvPr id="7" name="PlaceHolder 6"/>
          <p:cNvSpPr>
            <a:spLocks noGrp="1"/>
          </p:cNvSpPr>
          <p:nvPr>
            <p:ph type="dt" idx="4"/>
          </p:nvPr>
        </p:nvSpPr>
        <p:spPr/>
        <p:txBody>
          <a:bodyPr/>
          <a:p>
            <a:r>
              <a:rPr lang="es-MX"/>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12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2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28"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29"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55844E2-EA7C-4215-B4CE-69C104878DB9}" type="slidenum">
              <a:t>&lt;#&gt;</a:t>
            </a:fld>
          </a:p>
        </p:txBody>
      </p:sp>
      <p:sp>
        <p:nvSpPr>
          <p:cNvPr id="9" name="PlaceHolder 8"/>
          <p:cNvSpPr>
            <a:spLocks noGrp="1"/>
          </p:cNvSpPr>
          <p:nvPr>
            <p:ph type="dt" idx="4"/>
          </p:nvPr>
        </p:nvSpPr>
        <p:spPr/>
        <p:txBody>
          <a:bodyPr/>
          <a:p>
            <a:r>
              <a:rPr lang="es-MX"/>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131"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32"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33"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34"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35"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36"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40B307AE-1BC5-4A27-8C46-59648E5AF5CC}" type="slidenum">
              <a:t>&lt;#&gt;</a:t>
            </a:fld>
          </a:p>
        </p:txBody>
      </p:sp>
      <p:sp>
        <p:nvSpPr>
          <p:cNvPr id="11" name="PlaceHolder 10"/>
          <p:cNvSpPr>
            <a:spLocks noGrp="1"/>
          </p:cNvSpPr>
          <p:nvPr>
            <p:ph type="dt" idx="4"/>
          </p:nvPr>
        </p:nvSpPr>
        <p:spPr/>
        <p:txBody>
          <a:bodyPr/>
          <a:p>
            <a:r>
              <a:rPr lang="es-MX"/>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11"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2"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44000" y="72000"/>
            <a:ext cx="9540000" cy="3004920"/>
          </a:xfrm>
          <a:prstGeom prst="rect">
            <a:avLst/>
          </a:prstGeom>
          <a:noFill/>
          <a:ln w="0">
            <a:noFill/>
          </a:ln>
        </p:spPr>
        <p:txBody>
          <a:bodyPr lIns="0" rIns="0" tIns="0" bIns="0" anchor="ctr">
            <a:noAutofit/>
          </a:bodyPr>
          <a:p>
            <a:pPr algn="ctr"/>
            <a:endParaRPr b="0" lang="es-MX"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1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7"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18"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2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2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22"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endParaRPr b="0" lang="es-MX" sz="4400" spc="-1" strike="noStrike">
              <a:solidFill>
                <a:srgbClr val="ffffff"/>
              </a:solidFill>
              <a:latin typeface="Arial"/>
            </a:endParaRPr>
          </a:p>
        </p:txBody>
      </p:sp>
      <p:sp>
        <p:nvSpPr>
          <p:cNvPr id="24"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2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
        <p:nvSpPr>
          <p:cNvPr id="26"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4000" y="3888000"/>
            <a:ext cx="9000000" cy="65844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Pulse para editar el formato del texto de título</a:t>
            </a:r>
            <a:endParaRPr b="0" lang="es-MX" sz="4400" spc="-1" strike="noStrike">
              <a:solidFill>
                <a:srgbClr val="ffffff"/>
              </a:solidFill>
              <a:latin typeface="Arial"/>
            </a:endParaRPr>
          </a:p>
        </p:txBody>
      </p:sp>
      <p:sp>
        <p:nvSpPr>
          <p:cNvPr id="1" name="PlaceHolder 2"/>
          <p:cNvSpPr>
            <a:spLocks noGrp="1"/>
          </p:cNvSpPr>
          <p:nvPr>
            <p:ph type="body"/>
          </p:nvPr>
        </p:nvSpPr>
        <p:spPr>
          <a:xfrm>
            <a:off x="1584000" y="648000"/>
            <a:ext cx="6479640" cy="2598840"/>
          </a:xfrm>
          <a:prstGeom prst="rect">
            <a:avLst/>
          </a:prstGeom>
          <a:noFill/>
          <a:ln w="0">
            <a:noFill/>
          </a:ln>
        </p:spPr>
        <p:txBody>
          <a:bodyPr lIns="0" rIns="0" tIns="0" bIns="0" anchor="t">
            <a:normAutofit fontScale="83000"/>
          </a:bodyPr>
          <a:p>
            <a:pPr indent="0">
              <a:spcBef>
                <a:spcPts val="1417"/>
              </a:spcBef>
            </a:pPr>
            <a:r>
              <a:rPr b="0" lang="es-MX" sz="3200" spc="-1" strike="noStrike">
                <a:solidFill>
                  <a:srgbClr val="ffffff"/>
                </a:solidFill>
                <a:latin typeface="Arial"/>
              </a:rPr>
              <a:t>Pulse para editar el formato de texto del esquema</a:t>
            </a:r>
            <a:endParaRPr b="0" lang="es-MX" sz="3200" spc="-1" strike="noStrike">
              <a:solidFill>
                <a:srgbClr val="ffffff"/>
              </a:solidFill>
              <a:latin typeface="Arial"/>
            </a:endParaRPr>
          </a:p>
          <a:p>
            <a:pPr lvl="1" indent="0">
              <a:spcBef>
                <a:spcPts val="1134"/>
              </a:spcBef>
            </a:pPr>
            <a:r>
              <a:rPr b="0" lang="es-MX" sz="2800" spc="-1" strike="noStrike">
                <a:solidFill>
                  <a:srgbClr val="ffffff"/>
                </a:solidFill>
                <a:latin typeface="Arial"/>
              </a:rPr>
              <a:t>Segundo nivel del esquema</a:t>
            </a:r>
            <a:endParaRPr b="0" lang="es-MX" sz="2800" spc="-1" strike="noStrike">
              <a:solidFill>
                <a:srgbClr val="ffffff"/>
              </a:solidFill>
              <a:latin typeface="Arial"/>
            </a:endParaRPr>
          </a:p>
          <a:p>
            <a:pPr lvl="2" indent="0">
              <a:spcBef>
                <a:spcPts val="850"/>
              </a:spcBef>
            </a:pPr>
            <a:r>
              <a:rPr b="0" lang="es-MX" sz="2400" spc="-1" strike="noStrike">
                <a:solidFill>
                  <a:srgbClr val="ffffff"/>
                </a:solidFill>
                <a:latin typeface="Arial"/>
              </a:rPr>
              <a:t>Tercer nivel del esquema</a:t>
            </a:r>
            <a:endParaRPr b="0" lang="es-MX" sz="2400" spc="-1" strike="noStrike">
              <a:solidFill>
                <a:srgbClr val="ffffff"/>
              </a:solidFill>
              <a:latin typeface="Arial"/>
            </a:endParaRPr>
          </a:p>
          <a:p>
            <a:pPr lvl="3" indent="0">
              <a:spcBef>
                <a:spcPts val="567"/>
              </a:spcBef>
            </a:pPr>
            <a:r>
              <a:rPr b="0" lang="es-MX" sz="2000" spc="-1" strike="noStrike">
                <a:solidFill>
                  <a:srgbClr val="ffffff"/>
                </a:solidFill>
                <a:latin typeface="Arial"/>
              </a:rPr>
              <a:t>Cuarto nivel del esquema</a:t>
            </a:r>
            <a:endParaRPr b="0" lang="es-MX" sz="2000" spc="-1" strike="noStrike">
              <a:solidFill>
                <a:srgbClr val="ffffff"/>
              </a:solidFill>
              <a:latin typeface="Arial"/>
            </a:endParaRPr>
          </a:p>
          <a:p>
            <a:pPr lvl="4" indent="0">
              <a:spcBef>
                <a:spcPts val="283"/>
              </a:spcBef>
            </a:pPr>
            <a:r>
              <a:rPr b="0" lang="es-MX" sz="2000" spc="-1" strike="noStrike">
                <a:solidFill>
                  <a:srgbClr val="ffffff"/>
                </a:solidFill>
                <a:latin typeface="Arial"/>
              </a:rPr>
              <a:t>Quinto nivel del esquema</a:t>
            </a:r>
            <a:endParaRPr b="0" lang="es-MX" sz="2000" spc="-1" strike="noStrike">
              <a:solidFill>
                <a:srgbClr val="ffffff"/>
              </a:solidFill>
              <a:latin typeface="Arial"/>
            </a:endParaRPr>
          </a:p>
          <a:p>
            <a:pPr lvl="5" indent="0">
              <a:spcBef>
                <a:spcPts val="283"/>
              </a:spcBef>
            </a:pPr>
            <a:r>
              <a:rPr b="0" lang="es-MX" sz="2000" spc="-1" strike="noStrike">
                <a:solidFill>
                  <a:srgbClr val="ffffff"/>
                </a:solidFill>
                <a:latin typeface="Arial"/>
              </a:rPr>
              <a:t>Sexto nivel del esquema</a:t>
            </a:r>
            <a:endParaRPr b="0" lang="es-MX" sz="2000" spc="-1" strike="noStrike">
              <a:solidFill>
                <a:srgbClr val="ffffff"/>
              </a:solidFill>
              <a:latin typeface="Arial"/>
            </a:endParaRPr>
          </a:p>
          <a:p>
            <a:pPr lvl="6" indent="0">
              <a:spcBef>
                <a:spcPts val="283"/>
              </a:spcBef>
            </a:pPr>
            <a:r>
              <a:rPr b="0" lang="es-MX" sz="2000" spc="-1" strike="noStrike">
                <a:solidFill>
                  <a:srgbClr val="ffffff"/>
                </a:solidFill>
                <a:latin typeface="Arial"/>
              </a:rPr>
              <a:t>Séptimo nivel del esquema</a:t>
            </a:r>
            <a:endParaRPr b="0" lang="es-MX" sz="2000" spc="-1" strike="noStrike">
              <a:solidFill>
                <a:srgbClr val="ffffff"/>
              </a:solidFill>
              <a:latin typeface="Arial"/>
            </a:endParaRPr>
          </a:p>
        </p:txBody>
      </p:sp>
      <p:sp>
        <p:nvSpPr>
          <p:cNvPr id="2" name=""/>
          <p:cNvSpPr txBox="1"/>
          <p:nvPr/>
        </p:nvSpPr>
        <p:spPr>
          <a:xfrm>
            <a:off x="4104000" y="4896000"/>
            <a:ext cx="4392000" cy="346320"/>
          </a:xfrm>
          <a:prstGeom prst="rect">
            <a:avLst/>
          </a:prstGeom>
          <a:noFill/>
          <a:ln w="10800">
            <a:noFill/>
          </a:ln>
        </p:spPr>
        <p:txBody>
          <a:bodyPr lIns="90000" rIns="90000" tIns="45000" bIns="45000" anchor="t">
            <a:noAutofit/>
          </a:bodyPr>
          <a:p>
            <a:fld id="{5687EFE0-091A-4F13-BA50-E20972C5CC3D}" type="author">
              <a:rPr b="0" lang="es-MX" sz="1800" spc="-1" strike="noStrike">
                <a:solidFill>
                  <a:srgbClr val="ffffff"/>
                </a:solidFill>
                <a:latin typeface="Arial"/>
              </a:rPr>
              <a:t> </a:t>
            </a:fld>
            <a:endParaRPr b="0" lang="es-MX" sz="1800" spc="-1" strike="noStrike">
              <a:solidFill>
                <a:srgbClr val="ffffff"/>
              </a:solidFill>
              <a:latin typeface="Arial"/>
            </a:endParaRPr>
          </a:p>
        </p:txBody>
      </p:sp>
      <p:sp>
        <p:nvSpPr>
          <p:cNvPr id="3" name=""/>
          <p:cNvSpPr/>
          <p:nvPr/>
        </p:nvSpPr>
        <p:spPr>
          <a:xfrm>
            <a:off x="25920" y="4628880"/>
            <a:ext cx="6120000" cy="18000"/>
          </a:xfrm>
          <a:prstGeom prst="roundRect">
            <a:avLst>
              <a:gd name="adj" fmla="val 50000"/>
            </a:avLst>
          </a:prstGeom>
          <a:gradFill rotWithShape="0">
            <a:gsLst>
              <a:gs pos="0">
                <a:srgbClr val="cccccc"/>
              </a:gs>
              <a:gs pos="100000">
                <a:srgbClr val="333333"/>
              </a:gs>
            </a:gsLst>
            <a:lin ang="0"/>
          </a:gradFill>
          <a:ln w="10800">
            <a:noFill/>
          </a:ln>
        </p:spPr>
        <p:style>
          <a:lnRef idx="0"/>
          <a:fillRef idx="0"/>
          <a:effectRef idx="0"/>
          <a:fontRef idx="minor"/>
        </p:style>
        <p:txBody>
          <a:bodyPr wrap="none" lIns="90000" rIns="90000" tIns="-32040" bIns="-32040" anchor="ctr">
            <a:noAutofit/>
          </a:bodyPr>
          <a:p>
            <a:endParaRPr b="0" lang="es-MX" sz="1800" spc="-1" strike="noStrike">
              <a:solidFill>
                <a:srgbClr val="ffffff"/>
              </a:solidFill>
              <a:latin typeface="Arial"/>
            </a:endParaRPr>
          </a:p>
        </p:txBody>
      </p:sp>
      <p:sp>
        <p:nvSpPr>
          <p:cNvPr id="4" name=""/>
          <p:cNvSpPr/>
          <p:nvPr/>
        </p:nvSpPr>
        <p:spPr>
          <a:xfrm>
            <a:off x="3859200" y="5324400"/>
            <a:ext cx="6240240" cy="7200"/>
          </a:xfrm>
          <a:prstGeom prst="roundRect">
            <a:avLst>
              <a:gd name="adj" fmla="val 50000"/>
            </a:avLst>
          </a:prstGeom>
          <a:gradFill rotWithShape="0">
            <a:gsLst>
              <a:gs pos="0">
                <a:srgbClr val="cccccc"/>
              </a:gs>
              <a:gs pos="100000">
                <a:srgbClr val="333333"/>
              </a:gs>
            </a:gsLst>
            <a:lin ang="0"/>
          </a:gradFill>
          <a:ln w="0">
            <a:noFill/>
          </a:ln>
        </p:spPr>
        <p:style>
          <a:lnRef idx="0"/>
          <a:fillRef idx="0"/>
          <a:effectRef idx="0"/>
          <a:fontRef idx="minor"/>
        </p:style>
        <p:txBody>
          <a:bodyPr wrap="none" lIns="90000" rIns="90000" tIns="-39960" bIns="-39960" anchor="ctr">
            <a:noAutofit/>
          </a:bodyPr>
          <a:p>
            <a:endParaRPr b="0" lang="es-MX" sz="1800" spc="-1" strike="noStrike">
              <a:solidFill>
                <a:srgbClr val="000000"/>
              </a:solidFill>
              <a:latin typeface="Arial"/>
            </a:endParaRPr>
          </a:p>
        </p:txBody>
      </p:sp>
      <p:sp>
        <p:nvSpPr>
          <p:cNvPr id="5" name=""/>
          <p:cNvSpPr/>
          <p:nvPr/>
        </p:nvSpPr>
        <p:spPr>
          <a:xfrm>
            <a:off x="4044960" y="4944960"/>
            <a:ext cx="7200" cy="487440"/>
          </a:xfrm>
          <a:custGeom>
            <a:avLst/>
            <a:gdLst>
              <a:gd name="textAreaLeft" fmla="*/ 1080 w 7200"/>
              <a:gd name="textAreaRight" fmla="*/ 6120 w 7200"/>
              <a:gd name="textAreaTop" fmla="*/ 1080 h 487440"/>
              <a:gd name="textAreaBottom" fmla="*/ 486360 h 487440"/>
            </a:gdLst>
            <a:ahLst/>
            <a:rect l="textAreaLeft" t="textAreaTop" r="textAreaRight" b="textAreaBottom"/>
            <a:pathLst>
              <a:path w="21600" h="1393714">
                <a:moveTo>
                  <a:pt x="10800" y="0"/>
                </a:moveTo>
                <a:arcTo wR="10800" hR="10800" stAng="16200000" swAng="-5400000"/>
                <a:lnTo>
                  <a:pt x="0" y="1382914"/>
                </a:lnTo>
                <a:arcTo wR="10800" hR="10800" stAng="10800000" swAng="-5400000"/>
                <a:lnTo>
                  <a:pt x="10800" y="1393714"/>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Pulse para editar el formato del texto de título</a:t>
            </a:r>
            <a:endParaRPr b="0" lang="es-MX" sz="4400" spc="-1" strike="noStrike">
              <a:solidFill>
                <a:srgbClr val="ffffff"/>
              </a:solidFill>
              <a:latin typeface="Arial"/>
            </a:endParaRPr>
          </a:p>
        </p:txBody>
      </p:sp>
      <p:sp>
        <p:nvSpPr>
          <p:cNvPr id="43"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Pulse para editar el formato de texto del esquema</a:t>
            </a:r>
            <a:endParaRPr b="0" lang="es-MX"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MX" sz="2800" spc="-1" strike="noStrike">
                <a:solidFill>
                  <a:srgbClr val="ffffff"/>
                </a:solidFill>
                <a:latin typeface="Arial"/>
              </a:rPr>
              <a:t>Segundo nivel del esquema</a:t>
            </a:r>
            <a:endParaRPr b="0" lang="es-MX"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MX" sz="2400" spc="-1" strike="noStrike">
                <a:solidFill>
                  <a:srgbClr val="ffffff"/>
                </a:solidFill>
                <a:latin typeface="Arial"/>
              </a:rPr>
              <a:t>Tercer nivel del esquema</a:t>
            </a:r>
            <a:endParaRPr b="0" lang="es-MX"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MX" sz="2000" spc="-1" strike="noStrike">
                <a:solidFill>
                  <a:srgbClr val="ffffff"/>
                </a:solidFill>
                <a:latin typeface="Arial"/>
              </a:rPr>
              <a:t>Cuarto nivel del esquema</a:t>
            </a:r>
            <a:endParaRPr b="0" lang="es-MX"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MX" sz="2000" spc="-1" strike="noStrike">
                <a:solidFill>
                  <a:srgbClr val="ffffff"/>
                </a:solidFill>
                <a:latin typeface="Arial"/>
              </a:rPr>
              <a:t>Quinto nivel del esquema</a:t>
            </a:r>
            <a:endParaRPr b="0" lang="es-MX"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MX" sz="2000" spc="-1" strike="noStrike">
                <a:solidFill>
                  <a:srgbClr val="ffffff"/>
                </a:solidFill>
                <a:latin typeface="Arial"/>
              </a:rPr>
              <a:t>Sexto nivel del esquema</a:t>
            </a:r>
            <a:endParaRPr b="0" lang="es-MX"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MX" sz="2000" spc="-1" strike="noStrike">
                <a:solidFill>
                  <a:srgbClr val="ffffff"/>
                </a:solidFill>
                <a:latin typeface="Arial"/>
              </a:rPr>
              <a:t>Séptimo nivel del esquema</a:t>
            </a:r>
            <a:endParaRPr b="0" lang="es-MX" sz="2000" spc="-1" strike="noStrike">
              <a:solidFill>
                <a:srgbClr val="ffffff"/>
              </a:solidFill>
              <a:latin typeface="Arial"/>
            </a:endParaRPr>
          </a:p>
        </p:txBody>
      </p:sp>
      <p:sp>
        <p:nvSpPr>
          <p:cNvPr id="44" name="PlaceHolder 3"/>
          <p:cNvSpPr>
            <a:spLocks noGrp="1"/>
          </p:cNvSpPr>
          <p:nvPr>
            <p:ph type="dt" idx="1"/>
          </p:nvPr>
        </p:nvSpPr>
        <p:spPr>
          <a:xfrm>
            <a:off x="504000" y="5256000"/>
            <a:ext cx="1656000" cy="410400"/>
          </a:xfrm>
          <a:prstGeom prst="rect">
            <a:avLst/>
          </a:prstGeom>
          <a:noFill/>
          <a:ln w="0">
            <a:noFill/>
          </a:ln>
        </p:spPr>
        <p:txBody>
          <a:bodyPr lIns="0" rIns="0" tIns="0" bIns="0" anchor="t">
            <a:noAutofit/>
          </a:bodyPr>
          <a:lstStyle>
            <a:lvl1pPr indent="0">
              <a:buNone/>
              <a:defRPr b="0" lang="es-MX" sz="1400" spc="-1" strike="noStrike">
                <a:solidFill>
                  <a:srgbClr val="ffffff"/>
                </a:solidFill>
                <a:latin typeface="Arial"/>
              </a:defRPr>
            </a:lvl1pPr>
          </a:lstStyle>
          <a:p>
            <a:pPr indent="0">
              <a:buNone/>
            </a:pPr>
            <a:r>
              <a:rPr b="0" lang="es-MX" sz="1400" spc="-1" strike="noStrike">
                <a:solidFill>
                  <a:srgbClr val="ffffff"/>
                </a:solidFill>
                <a:latin typeface="Arial"/>
              </a:rPr>
              <a:t>&lt;fecha/hora&gt;</a:t>
            </a:r>
            <a:endParaRPr b="0" lang="es-MX" sz="1400" spc="-1" strike="noStrike">
              <a:solidFill>
                <a:srgbClr val="ffffff"/>
              </a:solidFill>
              <a:latin typeface="Arial"/>
            </a:endParaRPr>
          </a:p>
        </p:txBody>
      </p:sp>
      <p:sp>
        <p:nvSpPr>
          <p:cNvPr id="45" name="PlaceHolder 4"/>
          <p:cNvSpPr>
            <a:spLocks noGrp="1"/>
          </p:cNvSpPr>
          <p:nvPr>
            <p:ph type="ftr" idx="2"/>
          </p:nvPr>
        </p:nvSpPr>
        <p:spPr>
          <a:xfrm>
            <a:off x="2520000" y="5256000"/>
            <a:ext cx="4680000" cy="410400"/>
          </a:xfrm>
          <a:prstGeom prst="rect">
            <a:avLst/>
          </a:prstGeom>
          <a:noFill/>
          <a:ln w="0">
            <a:noFill/>
          </a:ln>
        </p:spPr>
        <p:txBody>
          <a:bodyPr lIns="0" rIns="0" tIns="0" bIns="0" anchor="t">
            <a:noAutofit/>
          </a:bodyPr>
          <a:lstStyle>
            <a:lvl1pPr indent="0" algn="ctr">
              <a:buNone/>
              <a:defRPr b="0" lang="es-MX" sz="1400" spc="-1" strike="noStrike">
                <a:solidFill>
                  <a:srgbClr val="ffffff"/>
                </a:solidFill>
                <a:latin typeface="Arial"/>
              </a:defRPr>
            </a:lvl1pPr>
          </a:lstStyle>
          <a:p>
            <a:pPr indent="0" algn="ctr">
              <a:buNone/>
            </a:pPr>
            <a:r>
              <a:rPr b="0" lang="es-MX" sz="1400" spc="-1" strike="noStrike">
                <a:solidFill>
                  <a:srgbClr val="ffffff"/>
                </a:solidFill>
                <a:latin typeface="Arial"/>
              </a:rPr>
              <a:t>&lt;pie de página&gt;</a:t>
            </a:r>
            <a:endParaRPr b="0" lang="es-MX" sz="1400" spc="-1" strike="noStrike">
              <a:solidFill>
                <a:srgbClr val="ffffff"/>
              </a:solidFill>
              <a:latin typeface="Arial"/>
            </a:endParaRPr>
          </a:p>
        </p:txBody>
      </p:sp>
      <p:sp>
        <p:nvSpPr>
          <p:cNvPr id="46" name="PlaceHolder 5"/>
          <p:cNvSpPr>
            <a:spLocks noGrp="1"/>
          </p:cNvSpPr>
          <p:nvPr>
            <p:ph type="sldNum" idx="3"/>
          </p:nvPr>
        </p:nvSpPr>
        <p:spPr>
          <a:xfrm>
            <a:off x="7560000" y="5256000"/>
            <a:ext cx="1620000" cy="410400"/>
          </a:xfrm>
          <a:prstGeom prst="rect">
            <a:avLst/>
          </a:prstGeom>
          <a:noFill/>
          <a:ln w="0">
            <a:noFill/>
          </a:ln>
        </p:spPr>
        <p:txBody>
          <a:bodyPr lIns="0" rIns="0" tIns="0" bIns="0" anchor="t">
            <a:noAutofit/>
          </a:bodyPr>
          <a:lstStyle>
            <a:lvl1pPr indent="0" algn="r">
              <a:buNone/>
              <a:defRPr b="0" lang="es-MX" sz="1400" spc="-1" strike="noStrike">
                <a:solidFill>
                  <a:srgbClr val="ffffff"/>
                </a:solidFill>
                <a:latin typeface="Arial"/>
              </a:defRPr>
            </a:lvl1pPr>
          </a:lstStyle>
          <a:p>
            <a:pPr indent="0" algn="r">
              <a:buNone/>
            </a:pPr>
            <a:fld id="{B4A6A141-845F-43A9-A280-8D3F0BBE46B5}" type="slidenum">
              <a:rPr b="0" lang="es-MX" sz="1400" spc="-1" strike="noStrike">
                <a:solidFill>
                  <a:srgbClr val="ffffff"/>
                </a:solidFill>
                <a:latin typeface="Arial"/>
              </a:rPr>
              <a:t>&lt;número&gt;</a:t>
            </a:fld>
            <a:endParaRPr b="0" lang="es-MX" sz="1400" spc="-1" strike="noStrike">
              <a:solidFill>
                <a:srgbClr val="ffffff"/>
              </a:solidFill>
              <a:latin typeface="Arial"/>
            </a:endParaRPr>
          </a:p>
        </p:txBody>
      </p:sp>
      <p:sp>
        <p:nvSpPr>
          <p:cNvPr id="47" name=""/>
          <p:cNvSpPr/>
          <p:nvPr/>
        </p:nvSpPr>
        <p:spPr>
          <a:xfrm>
            <a:off x="20880" y="607320"/>
            <a:ext cx="6120000" cy="18000"/>
          </a:xfrm>
          <a:prstGeom prst="roundRect">
            <a:avLst>
              <a:gd name="adj" fmla="val 50000"/>
            </a:avLst>
          </a:prstGeom>
          <a:gradFill rotWithShape="0">
            <a:gsLst>
              <a:gs pos="0">
                <a:srgbClr val="cccccc"/>
              </a:gs>
              <a:gs pos="100000">
                <a:srgbClr val="333333"/>
              </a:gs>
            </a:gsLst>
            <a:lin ang="0"/>
          </a:gradFill>
          <a:ln w="10800">
            <a:noFill/>
          </a:ln>
        </p:spPr>
        <p:style>
          <a:lnRef idx="0"/>
          <a:fillRef idx="0"/>
          <a:effectRef idx="0"/>
          <a:fontRef idx="minor"/>
        </p:style>
        <p:txBody>
          <a:bodyPr wrap="none" lIns="90000" rIns="90000" tIns="-32040" bIns="-32040" anchor="ctr">
            <a:noAutofit/>
          </a:bodyPr>
          <a:p>
            <a:endParaRPr b="0" lang="es-MX" sz="1800" spc="-1" strike="noStrike">
              <a:solidFill>
                <a:srgbClr val="ffffff"/>
              </a:solidFill>
              <a:latin typeface="Arial"/>
            </a:endParaRPr>
          </a:p>
        </p:txBody>
      </p:sp>
      <p:sp>
        <p:nvSpPr>
          <p:cNvPr id="48" name=""/>
          <p:cNvSpPr/>
          <p:nvPr/>
        </p:nvSpPr>
        <p:spPr>
          <a:xfrm>
            <a:off x="4430520" y="840960"/>
            <a:ext cx="567396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es-MX" sz="1800" spc="-1" strike="noStrike">
              <a:solidFill>
                <a:srgbClr val="000000"/>
              </a:solidFill>
              <a:latin typeface="Arial"/>
            </a:endParaRPr>
          </a:p>
        </p:txBody>
      </p:sp>
      <p:sp>
        <p:nvSpPr>
          <p:cNvPr id="49" name=""/>
          <p:cNvSpPr/>
          <p:nvPr/>
        </p:nvSpPr>
        <p:spPr>
          <a:xfrm>
            <a:off x="9819720" y="474480"/>
            <a:ext cx="7200" cy="493200"/>
          </a:xfrm>
          <a:custGeom>
            <a:avLst/>
            <a:gdLst>
              <a:gd name="textAreaLeft" fmla="*/ 1080 w 7200"/>
              <a:gd name="textAreaRight" fmla="*/ 6120 w 7200"/>
              <a:gd name="textAreaTop" fmla="*/ 1080 h 493200"/>
              <a:gd name="textAreaBottom" fmla="*/ 492120 h 493200"/>
            </a:gdLst>
            <a:ahLst/>
            <a:rect l="textAreaLeft" t="textAreaTop" r="textAreaRight" b="textAreaBottom"/>
            <a:pathLst>
              <a:path w="21600" h="1410171">
                <a:moveTo>
                  <a:pt x="10800" y="0"/>
                </a:moveTo>
                <a:arcTo wR="10800" hR="10800" stAng="16200000" swAng="-5400000"/>
                <a:lnTo>
                  <a:pt x="0" y="1399371"/>
                </a:lnTo>
                <a:arcTo wR="10800" hR="10800" stAng="10800000" swAng="-5400000"/>
                <a:lnTo>
                  <a:pt x="10800" y="1410171"/>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
        <p:nvSpPr>
          <p:cNvPr id="50" name=""/>
          <p:cNvSpPr/>
          <p:nvPr/>
        </p:nvSpPr>
        <p:spPr>
          <a:xfrm>
            <a:off x="1900800" y="5204880"/>
            <a:ext cx="746532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es-MX" sz="1800" spc="-1" strike="noStrike">
              <a:solidFill>
                <a:srgbClr val="000000"/>
              </a:solidFill>
              <a:latin typeface="Arial"/>
            </a:endParaRPr>
          </a:p>
        </p:txBody>
      </p:sp>
      <p:sp>
        <p:nvSpPr>
          <p:cNvPr id="51" name=""/>
          <p:cNvSpPr/>
          <p:nvPr/>
        </p:nvSpPr>
        <p:spPr>
          <a:xfrm>
            <a:off x="9259920" y="4917240"/>
            <a:ext cx="7200" cy="349560"/>
          </a:xfrm>
          <a:custGeom>
            <a:avLst/>
            <a:gdLst>
              <a:gd name="textAreaLeft" fmla="*/ 1080 w 7200"/>
              <a:gd name="textAreaRight" fmla="*/ 6120 w 7200"/>
              <a:gd name="textAreaTop" fmla="*/ 1080 h 349560"/>
              <a:gd name="textAreaBottom" fmla="*/ 348480 h 349560"/>
            </a:gdLst>
            <a:ah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Pulse para editar el formato del texto de título</a:t>
            </a:r>
            <a:endParaRPr b="0" lang="es-MX" sz="4400" spc="-1" strike="noStrike">
              <a:solidFill>
                <a:srgbClr val="ffffff"/>
              </a:solidFill>
              <a:latin typeface="Arial"/>
            </a:endParaRPr>
          </a:p>
        </p:txBody>
      </p:sp>
      <p:sp>
        <p:nvSpPr>
          <p:cNvPr id="89" name="PlaceHolder 2"/>
          <p:cNvSpPr>
            <a:spLocks noGrp="1"/>
          </p:cNvSpPr>
          <p:nvPr>
            <p:ph type="body"/>
          </p:nvPr>
        </p:nvSpPr>
        <p:spPr>
          <a:xfrm>
            <a:off x="504000" y="1326600"/>
            <a:ext cx="907200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Pulse para editar el formato de texto del esquema</a:t>
            </a:r>
            <a:endParaRPr b="0" lang="es-MX"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MX" sz="2800" spc="-1" strike="noStrike">
                <a:solidFill>
                  <a:srgbClr val="ffffff"/>
                </a:solidFill>
                <a:latin typeface="Arial"/>
              </a:rPr>
              <a:t>Segundo nivel del esquema</a:t>
            </a:r>
            <a:endParaRPr b="0" lang="es-MX"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MX" sz="2400" spc="-1" strike="noStrike">
                <a:solidFill>
                  <a:srgbClr val="ffffff"/>
                </a:solidFill>
                <a:latin typeface="Arial"/>
              </a:rPr>
              <a:t>Tercer nivel del esquema</a:t>
            </a:r>
            <a:endParaRPr b="0" lang="es-MX"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MX" sz="2000" spc="-1" strike="noStrike">
                <a:solidFill>
                  <a:srgbClr val="ffffff"/>
                </a:solidFill>
                <a:latin typeface="Arial"/>
              </a:rPr>
              <a:t>Cuarto nivel del esquema</a:t>
            </a:r>
            <a:endParaRPr b="0" lang="es-MX"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MX" sz="2000" spc="-1" strike="noStrike">
                <a:solidFill>
                  <a:srgbClr val="ffffff"/>
                </a:solidFill>
                <a:latin typeface="Arial"/>
              </a:rPr>
              <a:t>Quinto nivel del esquema</a:t>
            </a:r>
            <a:endParaRPr b="0" lang="es-MX"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MX" sz="2000" spc="-1" strike="noStrike">
                <a:solidFill>
                  <a:srgbClr val="ffffff"/>
                </a:solidFill>
                <a:latin typeface="Arial"/>
              </a:rPr>
              <a:t>Sexto nivel del esquema</a:t>
            </a:r>
            <a:endParaRPr b="0" lang="es-MX"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MX" sz="2000" spc="-1" strike="noStrike">
                <a:solidFill>
                  <a:srgbClr val="ffffff"/>
                </a:solidFill>
                <a:latin typeface="Arial"/>
              </a:rPr>
              <a:t>Séptimo nivel del esquema</a:t>
            </a:r>
            <a:endParaRPr b="0" lang="es-MX" sz="2000" spc="-1" strike="noStrike">
              <a:solidFill>
                <a:srgbClr val="ffffff"/>
              </a:solidFill>
              <a:latin typeface="Arial"/>
            </a:endParaRPr>
          </a:p>
        </p:txBody>
      </p:sp>
      <p:sp>
        <p:nvSpPr>
          <p:cNvPr id="90" name="PlaceHolder 3"/>
          <p:cNvSpPr>
            <a:spLocks noGrp="1"/>
          </p:cNvSpPr>
          <p:nvPr>
            <p:ph type="dt" idx="4"/>
          </p:nvPr>
        </p:nvSpPr>
        <p:spPr>
          <a:xfrm>
            <a:off x="504000" y="5256000"/>
            <a:ext cx="1656000" cy="410400"/>
          </a:xfrm>
          <a:prstGeom prst="rect">
            <a:avLst/>
          </a:prstGeom>
          <a:noFill/>
          <a:ln w="0">
            <a:noFill/>
          </a:ln>
        </p:spPr>
        <p:txBody>
          <a:bodyPr lIns="0" rIns="0" tIns="0" bIns="0" anchor="t">
            <a:noAutofit/>
          </a:bodyPr>
          <a:lstStyle>
            <a:lvl1pPr indent="0">
              <a:buNone/>
              <a:defRPr b="0" lang="es-MX" sz="1400" spc="-1" strike="noStrike">
                <a:solidFill>
                  <a:srgbClr val="ffffff"/>
                </a:solidFill>
                <a:latin typeface="Arial"/>
              </a:defRPr>
            </a:lvl1pPr>
          </a:lstStyle>
          <a:p>
            <a:pPr indent="0">
              <a:buNone/>
            </a:pPr>
            <a:r>
              <a:rPr b="0" lang="es-MX" sz="1400" spc="-1" strike="noStrike">
                <a:solidFill>
                  <a:srgbClr val="ffffff"/>
                </a:solidFill>
                <a:latin typeface="Arial"/>
              </a:rPr>
              <a:t>&lt;fecha/hora&gt;</a:t>
            </a:r>
            <a:endParaRPr b="0" lang="es-MX" sz="1400" spc="-1" strike="noStrike">
              <a:solidFill>
                <a:srgbClr val="ffffff"/>
              </a:solidFill>
              <a:latin typeface="Arial"/>
            </a:endParaRPr>
          </a:p>
        </p:txBody>
      </p:sp>
      <p:sp>
        <p:nvSpPr>
          <p:cNvPr id="91" name="PlaceHolder 4"/>
          <p:cNvSpPr>
            <a:spLocks noGrp="1"/>
          </p:cNvSpPr>
          <p:nvPr>
            <p:ph type="ftr" idx="5"/>
          </p:nvPr>
        </p:nvSpPr>
        <p:spPr>
          <a:xfrm>
            <a:off x="2520000" y="5256000"/>
            <a:ext cx="4680000" cy="410400"/>
          </a:xfrm>
          <a:prstGeom prst="rect">
            <a:avLst/>
          </a:prstGeom>
          <a:noFill/>
          <a:ln w="0">
            <a:noFill/>
          </a:ln>
        </p:spPr>
        <p:txBody>
          <a:bodyPr lIns="0" rIns="0" tIns="0" bIns="0" anchor="t">
            <a:noAutofit/>
          </a:bodyPr>
          <a:lstStyle>
            <a:lvl1pPr indent="0" algn="ctr">
              <a:buNone/>
              <a:defRPr b="0" lang="es-MX" sz="1400" spc="-1" strike="noStrike">
                <a:solidFill>
                  <a:srgbClr val="ffffff"/>
                </a:solidFill>
                <a:latin typeface="Arial"/>
              </a:defRPr>
            </a:lvl1pPr>
          </a:lstStyle>
          <a:p>
            <a:pPr indent="0" algn="ctr">
              <a:buNone/>
            </a:pPr>
            <a:r>
              <a:rPr b="0" lang="es-MX" sz="1400" spc="-1" strike="noStrike">
                <a:solidFill>
                  <a:srgbClr val="ffffff"/>
                </a:solidFill>
                <a:latin typeface="Arial"/>
              </a:rPr>
              <a:t>&lt;pie de página&gt;</a:t>
            </a:r>
            <a:endParaRPr b="0" lang="es-MX" sz="1400" spc="-1" strike="noStrike">
              <a:solidFill>
                <a:srgbClr val="ffffff"/>
              </a:solidFill>
              <a:latin typeface="Arial"/>
            </a:endParaRPr>
          </a:p>
        </p:txBody>
      </p:sp>
      <p:sp>
        <p:nvSpPr>
          <p:cNvPr id="92" name="PlaceHolder 5"/>
          <p:cNvSpPr>
            <a:spLocks noGrp="1"/>
          </p:cNvSpPr>
          <p:nvPr>
            <p:ph type="sldNum" idx="6"/>
          </p:nvPr>
        </p:nvSpPr>
        <p:spPr>
          <a:xfrm>
            <a:off x="7560000" y="5256000"/>
            <a:ext cx="1620000" cy="410400"/>
          </a:xfrm>
          <a:prstGeom prst="rect">
            <a:avLst/>
          </a:prstGeom>
          <a:noFill/>
          <a:ln w="0">
            <a:noFill/>
          </a:ln>
        </p:spPr>
        <p:txBody>
          <a:bodyPr lIns="0" rIns="0" tIns="0" bIns="0" anchor="t">
            <a:noAutofit/>
          </a:bodyPr>
          <a:lstStyle>
            <a:lvl1pPr indent="0" algn="r">
              <a:buNone/>
              <a:defRPr b="0" lang="es-MX" sz="1400" spc="-1" strike="noStrike">
                <a:solidFill>
                  <a:srgbClr val="ffffff"/>
                </a:solidFill>
                <a:latin typeface="Arial"/>
              </a:defRPr>
            </a:lvl1pPr>
          </a:lstStyle>
          <a:p>
            <a:pPr indent="0" algn="r">
              <a:buNone/>
            </a:pPr>
            <a:fld id="{098D6684-EBDF-4D9F-A45A-86FDC5DE2C34}" type="slidenum">
              <a:rPr b="0" lang="es-MX" sz="1400" spc="-1" strike="noStrike">
                <a:solidFill>
                  <a:srgbClr val="ffffff"/>
                </a:solidFill>
                <a:latin typeface="Arial"/>
              </a:rPr>
              <a:t>&lt;número&gt;</a:t>
            </a:fld>
            <a:endParaRPr b="0" lang="es-MX" sz="1400" spc="-1" strike="noStrike">
              <a:solidFill>
                <a:srgbClr val="ffffff"/>
              </a:solidFill>
              <a:latin typeface="Arial"/>
            </a:endParaRPr>
          </a:p>
        </p:txBody>
      </p:sp>
      <p:sp>
        <p:nvSpPr>
          <p:cNvPr id="93" name=""/>
          <p:cNvSpPr/>
          <p:nvPr/>
        </p:nvSpPr>
        <p:spPr>
          <a:xfrm>
            <a:off x="20880" y="607320"/>
            <a:ext cx="6120000" cy="18000"/>
          </a:xfrm>
          <a:prstGeom prst="roundRect">
            <a:avLst>
              <a:gd name="adj" fmla="val 50000"/>
            </a:avLst>
          </a:prstGeom>
          <a:gradFill rotWithShape="0">
            <a:gsLst>
              <a:gs pos="0">
                <a:srgbClr val="cccccc"/>
              </a:gs>
              <a:gs pos="100000">
                <a:srgbClr val="333333"/>
              </a:gs>
            </a:gsLst>
            <a:lin ang="0"/>
          </a:gradFill>
          <a:ln w="0">
            <a:noFill/>
          </a:ln>
        </p:spPr>
        <p:style>
          <a:lnRef idx="0"/>
          <a:fillRef idx="0"/>
          <a:effectRef idx="0"/>
          <a:fontRef idx="minor"/>
        </p:style>
        <p:txBody>
          <a:bodyPr wrap="none" lIns="90000" rIns="90000" tIns="-32040" bIns="-32040" anchor="ctr">
            <a:noAutofit/>
          </a:bodyPr>
          <a:p>
            <a:endParaRPr b="0" lang="es-MX" sz="1800" spc="-1" strike="noStrike">
              <a:solidFill>
                <a:srgbClr val="000000"/>
              </a:solidFill>
              <a:latin typeface="Arial"/>
            </a:endParaRPr>
          </a:p>
        </p:txBody>
      </p:sp>
      <p:sp>
        <p:nvSpPr>
          <p:cNvPr id="94" name=""/>
          <p:cNvSpPr/>
          <p:nvPr/>
        </p:nvSpPr>
        <p:spPr>
          <a:xfrm>
            <a:off x="4430520" y="840960"/>
            <a:ext cx="567396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es-MX" sz="1800" spc="-1" strike="noStrike">
              <a:solidFill>
                <a:srgbClr val="000000"/>
              </a:solidFill>
              <a:latin typeface="Arial"/>
            </a:endParaRPr>
          </a:p>
        </p:txBody>
      </p:sp>
      <p:sp>
        <p:nvSpPr>
          <p:cNvPr id="95" name=""/>
          <p:cNvSpPr/>
          <p:nvPr/>
        </p:nvSpPr>
        <p:spPr>
          <a:xfrm>
            <a:off x="9819720" y="474480"/>
            <a:ext cx="7200" cy="493200"/>
          </a:xfrm>
          <a:custGeom>
            <a:avLst/>
            <a:gdLst>
              <a:gd name="textAreaLeft" fmla="*/ 1080 w 7200"/>
              <a:gd name="textAreaRight" fmla="*/ 6120 w 7200"/>
              <a:gd name="textAreaTop" fmla="*/ 1080 h 493200"/>
              <a:gd name="textAreaBottom" fmla="*/ 492120 h 493200"/>
            </a:gdLst>
            <a:ahLst/>
            <a:rect l="textAreaLeft" t="textAreaTop" r="textAreaRight" b="textAreaBottom"/>
            <a:pathLst>
              <a:path w="21600" h="1410171">
                <a:moveTo>
                  <a:pt x="10800" y="0"/>
                </a:moveTo>
                <a:arcTo wR="10800" hR="10800" stAng="16200000" swAng="-5400000"/>
                <a:lnTo>
                  <a:pt x="0" y="1399371"/>
                </a:lnTo>
                <a:arcTo wR="10800" hR="10800" stAng="10800000" swAng="-5400000"/>
                <a:lnTo>
                  <a:pt x="10800" y="1410171"/>
                </a:lnTo>
                <a:arcTo wR="10800" hR="10800" stAng="5400000" swAng="-5400000"/>
                <a:lnTo>
                  <a:pt x="21600" y="10800"/>
                </a:lnTo>
                <a:arcTo wR="10800" hR="10800" stAng="0" swAng="-5400000"/>
                <a:close/>
              </a:path>
            </a:pathLst>
          </a:custGeom>
          <a:solidFill>
            <a:srgbClr val="cccccc"/>
          </a:solidFill>
          <a:ln w="0">
            <a:noFill/>
          </a:ln>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
        <p:nvSpPr>
          <p:cNvPr id="96" name=""/>
          <p:cNvSpPr/>
          <p:nvPr/>
        </p:nvSpPr>
        <p:spPr>
          <a:xfrm>
            <a:off x="5644080" y="5194800"/>
            <a:ext cx="372204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es-MX" sz="1800" spc="-1" strike="noStrike">
              <a:solidFill>
                <a:srgbClr val="000000"/>
              </a:solidFill>
              <a:latin typeface="Arial"/>
            </a:endParaRPr>
          </a:p>
        </p:txBody>
      </p:sp>
      <p:sp>
        <p:nvSpPr>
          <p:cNvPr id="97" name=""/>
          <p:cNvSpPr/>
          <p:nvPr/>
        </p:nvSpPr>
        <p:spPr>
          <a:xfrm>
            <a:off x="9259920" y="4917240"/>
            <a:ext cx="7200" cy="349560"/>
          </a:xfrm>
          <a:custGeom>
            <a:avLst/>
            <a:gdLst>
              <a:gd name="textAreaLeft" fmla="*/ 1080 w 7200"/>
              <a:gd name="textAreaRight" fmla="*/ 6120 w 7200"/>
              <a:gd name="textAreaTop" fmla="*/ 1080 h 349560"/>
              <a:gd name="textAreaBottom" fmla="*/ 348480 h 349560"/>
            </a:gdLst>
            <a:ah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0">
            <a:noFill/>
          </a:ln>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
        <p:nvSpPr>
          <p:cNvPr id="98" name=""/>
          <p:cNvSpPr/>
          <p:nvPr/>
        </p:nvSpPr>
        <p:spPr>
          <a:xfrm>
            <a:off x="974160" y="5194440"/>
            <a:ext cx="3722040" cy="720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endParaRPr b="0" lang="es-MX" sz="1800" spc="-1" strike="noStrike">
              <a:solidFill>
                <a:srgbClr val="000000"/>
              </a:solidFill>
              <a:latin typeface="Arial"/>
            </a:endParaRPr>
          </a:p>
        </p:txBody>
      </p:sp>
      <p:sp>
        <p:nvSpPr>
          <p:cNvPr id="99" name=""/>
          <p:cNvSpPr/>
          <p:nvPr/>
        </p:nvSpPr>
        <p:spPr>
          <a:xfrm>
            <a:off x="4590000" y="4914000"/>
            <a:ext cx="7200" cy="349560"/>
          </a:xfrm>
          <a:custGeom>
            <a:avLst/>
            <a:gdLst>
              <a:gd name="textAreaLeft" fmla="*/ 1080 w 7200"/>
              <a:gd name="textAreaRight" fmla="*/ 6120 w 7200"/>
              <a:gd name="textAreaTop" fmla="*/ 1080 h 349560"/>
              <a:gd name="textAreaBottom" fmla="*/ 348480 h 349560"/>
            </a:gdLst>
            <a:ah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0">
            <a:noFill/>
          </a:ln>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
        <p:nvSpPr>
          <p:cNvPr id="100" name=""/>
          <p:cNvSpPr/>
          <p:nvPr/>
        </p:nvSpPr>
        <p:spPr>
          <a:xfrm>
            <a:off x="5055480" y="1037160"/>
            <a:ext cx="10800" cy="3700800"/>
          </a:xfrm>
          <a:custGeom>
            <a:avLst/>
            <a:gdLst>
              <a:gd name="textAreaLeft" fmla="*/ 1440 w 10800"/>
              <a:gd name="textAreaRight" fmla="*/ 9360 w 10800"/>
              <a:gd name="textAreaTop" fmla="*/ 1440 h 3700800"/>
              <a:gd name="textAreaBottom" fmla="*/ 3699360 h 3700800"/>
            </a:gdLst>
            <a:ahLst/>
            <a:rect l="textAreaLeft" t="textAreaTop" r="textAreaRight" b="textAreaBottom"/>
            <a:pathLst>
              <a:path w="21600" h="7163535">
                <a:moveTo>
                  <a:pt x="10800" y="0"/>
                </a:moveTo>
                <a:arcTo wR="10800" hR="10800" stAng="16200000" swAng="-5400000"/>
                <a:lnTo>
                  <a:pt x="0" y="7152735"/>
                </a:lnTo>
                <a:arcTo wR="10800" hR="10800" stAng="10800000" swAng="-5400000"/>
                <a:lnTo>
                  <a:pt x="10800" y="7163535"/>
                </a:lnTo>
                <a:arcTo wR="10800" hR="10800" stAng="5400000" swAng="-5400000"/>
                <a:lnTo>
                  <a:pt x="21600" y="10800"/>
                </a:lnTo>
                <a:arcTo wR="10800" hR="10800" stAng="0" swAng="-5400000"/>
                <a:close/>
              </a:path>
            </a:pathLst>
          </a:custGeom>
          <a:gradFill rotWithShape="0">
            <a:gsLst>
              <a:gs pos="0">
                <a:srgbClr val="111111"/>
              </a:gs>
              <a:gs pos="50000">
                <a:srgbClr val="cccccc"/>
              </a:gs>
              <a:gs pos="100000">
                <a:srgbClr val="111111"/>
              </a:gs>
            </a:gsLst>
            <a:lin ang="5400000"/>
          </a:gradFill>
          <a:ln w="0">
            <a:noFill/>
          </a:ln>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44000" y="3888000"/>
            <a:ext cx="9000000" cy="65844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Tkinter – Gestores de Geometría</a:t>
            </a:r>
            <a:endParaRPr b="0" lang="es-MX" sz="4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Grid</a:t>
            </a:r>
            <a:endParaRPr b="0" lang="es-MX" sz="4400" spc="-1" strike="noStrike">
              <a:solidFill>
                <a:srgbClr val="ffffff"/>
              </a:solidFill>
              <a:latin typeface="Arial"/>
            </a:endParaRPr>
          </a:p>
        </p:txBody>
      </p:sp>
      <p:sp>
        <p:nvSpPr>
          <p:cNvPr id="15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9000"/>
          </a:bodyPr>
          <a:p>
            <a:pPr marL="254880" indent="-191160">
              <a:spcBef>
                <a:spcPts val="1417"/>
              </a:spcBef>
              <a:buClr>
                <a:srgbClr val="ffffff"/>
              </a:buClr>
              <a:buSzPct val="45000"/>
              <a:buFont typeface="Wingdings" charset="2"/>
              <a:buChar char=""/>
            </a:pPr>
            <a:r>
              <a:rPr b="0" lang="es-MX" sz="3200" spc="-1" strike="noStrike">
                <a:solidFill>
                  <a:srgbClr val="ffffff"/>
                </a:solidFill>
                <a:latin typeface="Arial"/>
              </a:rPr>
              <a:t>Utiliza columnas y filas que son identificadas con un índice.</a:t>
            </a:r>
            <a:endParaRPr b="0" lang="es-MX" sz="3200" spc="-1" strike="noStrike">
              <a:solidFill>
                <a:srgbClr val="ffffff"/>
              </a:solidFill>
              <a:latin typeface="Arial"/>
            </a:endParaRPr>
          </a:p>
          <a:p>
            <a:pPr marL="254880" indent="-191160">
              <a:spcBef>
                <a:spcPts val="1417"/>
              </a:spcBef>
              <a:buClr>
                <a:srgbClr val="ffffff"/>
              </a:buClr>
              <a:buSzPct val="45000"/>
              <a:buFont typeface="Wingdings" charset="2"/>
              <a:buChar char=""/>
            </a:pPr>
            <a:r>
              <a:rPr b="0" lang="es-MX" sz="3200" spc="-1" strike="noStrike">
                <a:solidFill>
                  <a:srgbClr val="ffffff"/>
                </a:solidFill>
                <a:latin typeface="Arial"/>
              </a:rPr>
              <a:t>El alto de una fila y el ancho de una columna es determinado por los widgets que contienen.</a:t>
            </a:r>
            <a:endParaRPr b="0" lang="es-MX" sz="3200" spc="-1" strike="noStrike">
              <a:solidFill>
                <a:srgbClr val="ffffff"/>
              </a:solidFill>
              <a:latin typeface="Arial"/>
            </a:endParaRPr>
          </a:p>
          <a:p>
            <a:pPr marL="254880" indent="-191160">
              <a:spcBef>
                <a:spcPts val="1417"/>
              </a:spcBef>
              <a:buClr>
                <a:srgbClr val="ffffff"/>
              </a:buClr>
              <a:buSzPct val="45000"/>
              <a:buFont typeface="Wingdings" charset="2"/>
              <a:buChar char=""/>
            </a:pPr>
            <a:r>
              <a:rPr b="0" lang="es-MX" sz="3200" spc="-1" strike="noStrike">
                <a:solidFill>
                  <a:srgbClr val="ffffff"/>
                </a:solidFill>
                <a:latin typeface="Arial"/>
              </a:rPr>
              <a:t>Los widgets son colocados en una celda (intersección de una columna y una fila).</a:t>
            </a:r>
            <a:endParaRPr b="0" lang="es-MX" sz="3200" spc="-1" strike="noStrike">
              <a:solidFill>
                <a:srgbClr val="ffffff"/>
              </a:solidFill>
              <a:latin typeface="Arial"/>
            </a:endParaRPr>
          </a:p>
          <a:p>
            <a:pPr marL="254880" indent="-191160">
              <a:spcBef>
                <a:spcPts val="1417"/>
              </a:spcBef>
              <a:buClr>
                <a:srgbClr val="ffffff"/>
              </a:buClr>
              <a:buSzPct val="45000"/>
              <a:buFont typeface="Wingdings" charset="2"/>
              <a:buChar char=""/>
            </a:pPr>
            <a:r>
              <a:rPr b="0" lang="es-MX" sz="3200" spc="-1" strike="noStrike">
                <a:solidFill>
                  <a:srgbClr val="ffffff"/>
                </a:solidFill>
                <a:latin typeface="Arial"/>
              </a:rPr>
              <a:t>Solamente se coloca un widget por celda. Si se colocan 2 widgets en la misma celda estarán uno encima del otro. Para poder colocar más de un widget por celda debemos utilizar un Frame o LabelFrame para contener a los demás widgets.</a:t>
            </a:r>
            <a:endParaRPr b="0" lang="es-MX" sz="3200" spc="-1" strike="noStrike">
              <a:solidFill>
                <a:srgbClr val="ffffff"/>
              </a:solidFill>
              <a:latin typeface="Arial"/>
            </a:endParaRPr>
          </a:p>
          <a:p>
            <a:pPr marL="254880" indent="-191160">
              <a:spcBef>
                <a:spcPts val="1417"/>
              </a:spcBef>
              <a:buClr>
                <a:srgbClr val="ffffff"/>
              </a:buClr>
              <a:buSzPct val="45000"/>
              <a:buFont typeface="Wingdings" charset="2"/>
              <a:buChar char=""/>
            </a:pPr>
            <a:r>
              <a:rPr b="0" lang="es-MX" sz="3200" spc="-1" strike="noStrike">
                <a:solidFill>
                  <a:srgbClr val="ffffff"/>
                </a:solidFill>
                <a:latin typeface="Arial"/>
              </a:rPr>
              <a:t>El índice no tiene que empezar por 0 y puede tener agujeros (por ejemplo: 3, 7, 12), lo que es útil si luego pensamos añadir más widgets a la interfaz.</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410B3812-46B5-4C45-B2B3-2096FF05C3A4}"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Grid – Configuración de peso</a:t>
            </a:r>
            <a:endParaRPr b="0" lang="es-MX" sz="4400" spc="-1" strike="noStrike">
              <a:solidFill>
                <a:srgbClr val="ffffff"/>
              </a:solidFill>
              <a:latin typeface="Arial"/>
            </a:endParaRPr>
          </a:p>
        </p:txBody>
      </p:sp>
      <p:sp>
        <p:nvSpPr>
          <p:cNvPr id="15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2000"/>
          </a:bodyPr>
          <a:p>
            <a:pPr marL="354240" indent="-265680">
              <a:spcBef>
                <a:spcPts val="1417"/>
              </a:spcBef>
              <a:buClr>
                <a:srgbClr val="ffffff"/>
              </a:buClr>
              <a:buSzPct val="45000"/>
              <a:buFont typeface="Wingdings" charset="2"/>
              <a:buChar char=""/>
            </a:pPr>
            <a:r>
              <a:rPr b="0" lang="es-MX" sz="3200" spc="-1" strike="noStrike">
                <a:solidFill>
                  <a:srgbClr val="ffffff"/>
                </a:solidFill>
                <a:latin typeface="Arial"/>
              </a:rPr>
              <a:t>Antes de colocar elementos en un grid podemos configurar el peso de columnas y filas.</a:t>
            </a:r>
            <a:endParaRPr b="0" lang="es-MX" sz="3200" spc="-1" strike="noStrike">
              <a:solidFill>
                <a:srgbClr val="ffffff"/>
              </a:solidFill>
              <a:latin typeface="Arial"/>
            </a:endParaRPr>
          </a:p>
          <a:p>
            <a:pPr marL="354240" indent="-265680">
              <a:spcBef>
                <a:spcPts val="1417"/>
              </a:spcBef>
              <a:buClr>
                <a:srgbClr val="ffffff"/>
              </a:buClr>
              <a:buSzPct val="45000"/>
              <a:buFont typeface="Wingdings" charset="2"/>
              <a:buChar char=""/>
            </a:pPr>
            <a:r>
              <a:rPr b="0" lang="es-MX" sz="3200" spc="-1" strike="noStrike">
                <a:solidFill>
                  <a:srgbClr val="ffffff"/>
                </a:solidFill>
                <a:latin typeface="Arial"/>
              </a:rPr>
              <a:t>contenedor.columnconfigure(índice, peso)</a:t>
            </a:r>
            <a:br>
              <a:rPr sz="3200"/>
            </a:br>
            <a:r>
              <a:rPr b="0" lang="es-MX" sz="3200" spc="-1" strike="noStrike">
                <a:solidFill>
                  <a:srgbClr val="ffffff"/>
                </a:solidFill>
                <a:latin typeface="Arial"/>
              </a:rPr>
              <a:t>contenedor.rowconfigure(índice, peso)</a:t>
            </a:r>
            <a:endParaRPr b="0" lang="es-MX" sz="3200" spc="-1" strike="noStrike">
              <a:solidFill>
                <a:srgbClr val="ffffff"/>
              </a:solidFill>
              <a:latin typeface="Arial"/>
            </a:endParaRPr>
          </a:p>
          <a:p>
            <a:pPr marL="354240" indent="-265680">
              <a:spcBef>
                <a:spcPts val="1417"/>
              </a:spcBef>
              <a:buClr>
                <a:srgbClr val="ffffff"/>
              </a:buClr>
              <a:buSzPct val="45000"/>
              <a:buFont typeface="Wingdings" charset="2"/>
              <a:buChar char=""/>
            </a:pPr>
            <a:r>
              <a:rPr b="0" lang="es-MX" sz="3200" spc="-1" strike="noStrike">
                <a:solidFill>
                  <a:srgbClr val="ffffff"/>
                </a:solidFill>
                <a:latin typeface="Arial"/>
              </a:rPr>
              <a:t>De ésta forma configuramos cuanto va a ocupar una columna o fila. Por ejemplo, una columna con un peso de 2 va a ocupar el doble que las demás columnas (por defecto el peso es 1).</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EF490325-4BE6-4A48-98EE-461B9CE631AD}"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Grid - Parámetros</a:t>
            </a:r>
            <a:endParaRPr b="0" lang="es-MX" sz="4400" spc="-1" strike="noStrike">
              <a:solidFill>
                <a:srgbClr val="ffffff"/>
              </a:solidFill>
              <a:latin typeface="Arial"/>
            </a:endParaRPr>
          </a:p>
        </p:txBody>
      </p:sp>
      <p:sp>
        <p:nvSpPr>
          <p:cNvPr id="16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8000"/>
          </a:bodyPr>
          <a:p>
            <a:pPr marL="250560" indent="-187920">
              <a:spcBef>
                <a:spcPts val="1417"/>
              </a:spcBef>
              <a:buClr>
                <a:srgbClr val="ffffff"/>
              </a:buClr>
              <a:buSzPct val="45000"/>
              <a:buFont typeface="Wingdings" charset="2"/>
              <a:buChar char=""/>
            </a:pPr>
            <a:r>
              <a:rPr b="0" lang="es-MX" sz="3200" spc="-1" strike="noStrike">
                <a:solidFill>
                  <a:srgbClr val="ffffff"/>
                </a:solidFill>
                <a:latin typeface="Arial"/>
              </a:rPr>
              <a:t>column → índice de la columna.</a:t>
            </a:r>
            <a:endParaRPr b="0" lang="es-MX" sz="3200" spc="-1" strike="noStrike">
              <a:solidFill>
                <a:srgbClr val="ffffff"/>
              </a:solidFill>
              <a:latin typeface="Arial"/>
            </a:endParaRPr>
          </a:p>
          <a:p>
            <a:pPr marL="250560" indent="-187920">
              <a:spcBef>
                <a:spcPts val="1417"/>
              </a:spcBef>
              <a:buClr>
                <a:srgbClr val="ffffff"/>
              </a:buClr>
              <a:buSzPct val="45000"/>
              <a:buFont typeface="Wingdings" charset="2"/>
              <a:buChar char=""/>
            </a:pPr>
            <a:r>
              <a:rPr b="0" lang="es-MX" sz="3200" spc="-1" strike="noStrike">
                <a:solidFill>
                  <a:srgbClr val="ffffff"/>
                </a:solidFill>
                <a:latin typeface="Arial"/>
              </a:rPr>
              <a:t>row → índice de la fila.</a:t>
            </a:r>
            <a:endParaRPr b="0" lang="es-MX" sz="3200" spc="-1" strike="noStrike">
              <a:solidFill>
                <a:srgbClr val="ffffff"/>
              </a:solidFill>
              <a:latin typeface="Arial"/>
            </a:endParaRPr>
          </a:p>
          <a:p>
            <a:pPr marL="250560" indent="-187920">
              <a:spcBef>
                <a:spcPts val="1417"/>
              </a:spcBef>
              <a:buClr>
                <a:srgbClr val="ffffff"/>
              </a:buClr>
              <a:buSzPct val="45000"/>
              <a:buFont typeface="Wingdings" charset="2"/>
              <a:buChar char=""/>
            </a:pPr>
            <a:r>
              <a:rPr b="0" lang="es-MX" sz="3200" spc="-1" strike="noStrike">
                <a:solidFill>
                  <a:srgbClr val="ffffff"/>
                </a:solidFill>
                <a:latin typeface="Arial"/>
              </a:rPr>
              <a:t>rowspan → establece el número de filas adyacentes que va a ocupar el widget.</a:t>
            </a:r>
            <a:endParaRPr b="0" lang="es-MX" sz="3200" spc="-1" strike="noStrike">
              <a:solidFill>
                <a:srgbClr val="ffffff"/>
              </a:solidFill>
              <a:latin typeface="Arial"/>
            </a:endParaRPr>
          </a:p>
          <a:p>
            <a:pPr marL="250560" indent="-187920">
              <a:spcBef>
                <a:spcPts val="1417"/>
              </a:spcBef>
              <a:buClr>
                <a:srgbClr val="ffffff"/>
              </a:buClr>
              <a:buSzPct val="45000"/>
              <a:buFont typeface="Wingdings" charset="2"/>
              <a:buChar char=""/>
            </a:pPr>
            <a:r>
              <a:rPr b="0" lang="es-MX" sz="3200" spc="-1" strike="noStrike">
                <a:solidFill>
                  <a:srgbClr val="ffffff"/>
                </a:solidFill>
                <a:latin typeface="Arial"/>
              </a:rPr>
              <a:t>columnspan → número de columnas adyacentes que va a ocupar el widget.</a:t>
            </a:r>
            <a:endParaRPr b="0" lang="es-MX" sz="3200" spc="-1" strike="noStrike">
              <a:solidFill>
                <a:srgbClr val="ffffff"/>
              </a:solidFill>
              <a:latin typeface="Arial"/>
            </a:endParaRPr>
          </a:p>
          <a:p>
            <a:pPr marL="250560" indent="-187920">
              <a:spcBef>
                <a:spcPts val="1417"/>
              </a:spcBef>
              <a:buClr>
                <a:srgbClr val="ffffff"/>
              </a:buClr>
              <a:buSzPct val="45000"/>
              <a:buFont typeface="Wingdings" charset="2"/>
              <a:buChar char=""/>
            </a:pPr>
            <a:r>
              <a:rPr b="0" lang="es-MX" sz="3200" spc="-1" strike="noStrike">
                <a:solidFill>
                  <a:srgbClr val="ffffff"/>
                </a:solidFill>
                <a:latin typeface="Arial"/>
              </a:rPr>
              <a:t>sticky → cuando la celda es más grande que el widget especifica donde se colocará el widget (acepta los mismos valores que vimos en anchor en pack, más tk.NS que estira el widget verticalmente y lo centra horizontalmente y tk.EW que estira el widget horizontalmente y lo centra verticalmente).</a:t>
            </a:r>
            <a:endParaRPr b="0" lang="es-MX" sz="3200" spc="-1" strike="noStrike">
              <a:solidFill>
                <a:srgbClr val="ffffff"/>
              </a:solidFill>
              <a:latin typeface="Arial"/>
            </a:endParaRPr>
          </a:p>
          <a:p>
            <a:pPr marL="250560" indent="-187920">
              <a:spcBef>
                <a:spcPts val="1417"/>
              </a:spcBef>
              <a:buClr>
                <a:srgbClr val="ffffff"/>
              </a:buClr>
              <a:buSzPct val="45000"/>
              <a:buFont typeface="Wingdings" charset="2"/>
              <a:buChar char=""/>
            </a:pPr>
            <a:r>
              <a:rPr b="0" lang="es-MX" sz="3200" spc="-1" strike="noStrike">
                <a:solidFill>
                  <a:srgbClr val="ffffff"/>
                </a:solidFill>
                <a:latin typeface="Arial"/>
              </a:rPr>
              <a:t>ipadx e ipady → para el padding interno del widget.</a:t>
            </a:r>
            <a:endParaRPr b="0" lang="es-MX" sz="3200" spc="-1" strike="noStrike">
              <a:solidFill>
                <a:srgbClr val="ffffff"/>
              </a:solidFill>
              <a:latin typeface="Arial"/>
            </a:endParaRPr>
          </a:p>
          <a:p>
            <a:pPr marL="250560" indent="-187920">
              <a:spcBef>
                <a:spcPts val="1417"/>
              </a:spcBef>
              <a:buClr>
                <a:srgbClr val="ffffff"/>
              </a:buClr>
              <a:buSzPct val="45000"/>
              <a:buFont typeface="Wingdings" charset="2"/>
              <a:buChar char=""/>
            </a:pPr>
            <a:r>
              <a:rPr b="0" lang="es-MX" sz="3200" spc="-1" strike="noStrike">
                <a:solidFill>
                  <a:srgbClr val="ffffff"/>
                </a:solidFill>
                <a:latin typeface="Arial"/>
              </a:rPr>
              <a:t>padx y pady → para el padding externo.</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53BA2EAB-3FD2-481B-B4FA-0263EBE6ACBF}"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Place</a:t>
            </a:r>
            <a:endParaRPr b="0" lang="es-MX" sz="4400" spc="-1" strike="noStrike">
              <a:solidFill>
                <a:srgbClr val="ffffff"/>
              </a:solidFill>
              <a:latin typeface="Arial"/>
            </a:endParaRPr>
          </a:p>
        </p:txBody>
      </p:sp>
      <p:sp>
        <p:nvSpPr>
          <p:cNvPr id="16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6000"/>
          </a:bodyPr>
          <a:p>
            <a:pPr marL="285120" indent="-213840">
              <a:spcBef>
                <a:spcPts val="1417"/>
              </a:spcBef>
              <a:buClr>
                <a:srgbClr val="ffffff"/>
              </a:buClr>
              <a:buSzPct val="45000"/>
              <a:buFont typeface="Wingdings" charset="2"/>
              <a:buChar char=""/>
            </a:pPr>
            <a:r>
              <a:rPr b="0" lang="es-MX" sz="3200" spc="-1" strike="noStrike">
                <a:solidFill>
                  <a:srgbClr val="ffffff"/>
                </a:solidFill>
                <a:latin typeface="Arial"/>
              </a:rPr>
              <a:t>Es el gestor de geometría que nos permite posicionar widgets con mayor precisión dentro de un contenedor utilizando el sistema de coordenadas (x, y).</a:t>
            </a:r>
            <a:endParaRPr b="0" lang="es-MX" sz="3200" spc="-1" strike="noStrike">
              <a:solidFill>
                <a:srgbClr val="ffffff"/>
              </a:solidFill>
              <a:latin typeface="Arial"/>
            </a:endParaRPr>
          </a:p>
          <a:p>
            <a:pPr marL="285120" indent="-213840">
              <a:spcBef>
                <a:spcPts val="1417"/>
              </a:spcBef>
              <a:buClr>
                <a:srgbClr val="ffffff"/>
              </a:buClr>
              <a:buSzPct val="45000"/>
              <a:buFont typeface="Wingdings" charset="2"/>
              <a:buChar char=""/>
            </a:pPr>
            <a:r>
              <a:rPr b="0" lang="es-MX" sz="3200" spc="-1" strike="noStrike">
                <a:solidFill>
                  <a:srgbClr val="ffffff"/>
                </a:solidFill>
                <a:latin typeface="Arial"/>
              </a:rPr>
              <a:t>Nos permite utilizar coordenadas tanto absolutas (x e y) o relativas (relx, rely).</a:t>
            </a:r>
            <a:endParaRPr b="0" lang="es-MX" sz="3200" spc="-1" strike="noStrike">
              <a:solidFill>
                <a:srgbClr val="ffffff"/>
              </a:solidFill>
              <a:latin typeface="Arial"/>
            </a:endParaRPr>
          </a:p>
          <a:p>
            <a:pPr marL="285120" indent="-213840">
              <a:spcBef>
                <a:spcPts val="1417"/>
              </a:spcBef>
              <a:buClr>
                <a:srgbClr val="ffffff"/>
              </a:buClr>
              <a:buSzPct val="45000"/>
              <a:buFont typeface="Wingdings" charset="2"/>
              <a:buChar char=""/>
            </a:pPr>
            <a:r>
              <a:rPr b="0" lang="es-MX" sz="3200" spc="-1" strike="noStrike">
                <a:solidFill>
                  <a:srgbClr val="ffffff"/>
                </a:solidFill>
                <a:latin typeface="Arial"/>
              </a:rPr>
              <a:t>Podemos ajustar el tamaño del widget en pixeles (width y height) o de forma relativa respecto al contenedor (relwidth y relheight, que reciben un valor flotante de 0 a 1 que representa una fracción del contenedor).</a:t>
            </a:r>
            <a:endParaRPr b="0" lang="es-MX" sz="3200" spc="-1" strike="noStrike">
              <a:solidFill>
                <a:srgbClr val="ffffff"/>
              </a:solidFill>
              <a:latin typeface="Arial"/>
            </a:endParaRPr>
          </a:p>
          <a:p>
            <a:pPr marL="285120" indent="-213840">
              <a:spcBef>
                <a:spcPts val="1417"/>
              </a:spcBef>
              <a:buClr>
                <a:srgbClr val="ffffff"/>
              </a:buClr>
              <a:buSzPct val="45000"/>
              <a:buFont typeface="Wingdings" charset="2"/>
              <a:buChar char=""/>
            </a:pPr>
            <a:r>
              <a:rPr b="0" lang="es-MX" sz="3200" spc="-1" strike="noStrike">
                <a:solidFill>
                  <a:srgbClr val="ffffff"/>
                </a:solidFill>
                <a:latin typeface="Arial"/>
              </a:rPr>
              <a:t>Para especificar una posición exacta de un widget podemos utilizar anchor (valores que vimos en pack).</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6072B853-598B-479C-B7B4-EB17C3EA318C}"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¿Cuándo usamos place?</a:t>
            </a:r>
            <a:endParaRPr b="0" lang="es-MX" sz="4400" spc="-1" strike="noStrike">
              <a:solidFill>
                <a:srgbClr val="ffffff"/>
              </a:solidFill>
              <a:latin typeface="Arial"/>
            </a:endParaRPr>
          </a:p>
        </p:txBody>
      </p:sp>
      <p:sp>
        <p:nvSpPr>
          <p:cNvPr id="16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En realidad, rara vez se utiliza place. Porque al hacer el mínimo cambio en la posición de un widget se necesita cambiar la posición de otros widgets, lo que es muy molesto.</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Es útil cuando queremos que el usuario de la aplicación decida donde poner los widgets en el contenedor, por ejemplo.</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8711F897-BF0B-4E6E-9FBF-A6B609D54747}" type="slidenum">
              <a:t>14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¿Qué son los gestores de contenido?</a:t>
            </a:r>
            <a:endParaRPr b="0" lang="es-MX" sz="4400" spc="-1" strike="noStrike">
              <a:solidFill>
                <a:srgbClr val="ffffff"/>
              </a:solidFill>
              <a:latin typeface="Arial"/>
            </a:endParaRPr>
          </a:p>
        </p:txBody>
      </p:sp>
      <p:sp>
        <p:nvSpPr>
          <p:cNvPr id="13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Nos permiten colocar y posicionar widgets en un contenedor (ventana root o un frame).</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Pack, Grid y Place.</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2E30030F-FA71-4E85-B681-48AF1C3D4885}"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Pack – Por defecto</a:t>
            </a:r>
            <a:endParaRPr b="0" lang="es-MX" sz="4400" spc="-1" strike="noStrike">
              <a:solidFill>
                <a:srgbClr val="ffffff"/>
              </a:solidFill>
              <a:latin typeface="Arial"/>
            </a:endParaRPr>
          </a:p>
        </p:txBody>
      </p:sp>
      <p:sp>
        <p:nvSpPr>
          <p:cNvPr id="14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Por defecto pack() colocará los widgets uno debajo desde el borde superior (x = 0) hacia abajo y centrados en Y.</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Nos sirve cuando queremos usar un layout de abajo a arriba o de lado a lado.</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widget.pack()</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FA3FAD49-7118-45B4-99CC-6ED36E073896}"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Pack – Padding interno</a:t>
            </a:r>
            <a:endParaRPr b="0" lang="es-MX" sz="4400" spc="-1" strike="noStrike">
              <a:solidFill>
                <a:srgbClr val="ffffff"/>
              </a:solidFill>
              <a:latin typeface="Arial"/>
            </a:endParaRPr>
          </a:p>
        </p:txBody>
      </p:sp>
      <p:sp>
        <p:nvSpPr>
          <p:cNvPr id="14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Para crear paddings internos en un widget.</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ipdax – crea un padding interno en el eje x (izquierda y derecha).</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ipday – crea un padding interno en el eje y (arriba y abajo).</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widget.pack(ipdax=20, ipady=20)</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D73C6D42-E016-4B6C-88CA-6824D1BF8048}"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Pack - fill</a:t>
            </a:r>
            <a:endParaRPr b="0" lang="es-MX" sz="4400" spc="-1" strike="noStrike">
              <a:solidFill>
                <a:srgbClr val="ffffff"/>
              </a:solidFill>
              <a:latin typeface="Arial"/>
            </a:endParaRPr>
          </a:p>
        </p:txBody>
      </p:sp>
      <p:sp>
        <p:nvSpPr>
          <p:cNvPr id="145"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2000"/>
          </a:bodyPr>
          <a:p>
            <a:pPr marL="311040" indent="-233280">
              <a:spcBef>
                <a:spcPts val="1417"/>
              </a:spcBef>
              <a:buClr>
                <a:srgbClr val="ffffff"/>
              </a:buClr>
              <a:buSzPct val="45000"/>
              <a:buFont typeface="Wingdings" charset="2"/>
              <a:buChar char=""/>
            </a:pPr>
            <a:r>
              <a:rPr b="0" lang="es-MX" sz="3200" spc="-1" strike="noStrike">
                <a:solidFill>
                  <a:srgbClr val="ffffff"/>
                </a:solidFill>
                <a:latin typeface="Arial"/>
              </a:rPr>
              <a:t>Utilizando fill podemos decirle al widget que rellene el espacio en el contenedor.</a:t>
            </a:r>
            <a:endParaRPr b="0" lang="es-MX" sz="3200" spc="-1" strike="noStrike">
              <a:solidFill>
                <a:srgbClr val="ffffff"/>
              </a:solidFill>
              <a:latin typeface="Arial"/>
            </a:endParaRPr>
          </a:p>
          <a:p>
            <a:pPr marL="311040" indent="-233280">
              <a:spcBef>
                <a:spcPts val="1417"/>
              </a:spcBef>
              <a:buClr>
                <a:srgbClr val="ffffff"/>
              </a:buClr>
              <a:buSzPct val="45000"/>
              <a:buFont typeface="Wingdings" charset="2"/>
              <a:buChar char=""/>
            </a:pPr>
            <a:r>
              <a:rPr b="0" lang="es-MX" sz="3200" spc="-1" strike="noStrike">
                <a:solidFill>
                  <a:srgbClr val="ffffff"/>
                </a:solidFill>
                <a:latin typeface="Arial"/>
              </a:rPr>
              <a:t>Acepta una de estas 3 constantes:</a:t>
            </a:r>
            <a:endParaRPr b="0" lang="es-MX" sz="3200" spc="-1" strike="noStrike">
              <a:solidFill>
                <a:srgbClr val="ffffff"/>
              </a:solidFill>
              <a:latin typeface="Arial"/>
            </a:endParaRPr>
          </a:p>
          <a:p>
            <a:pPr marL="311040" indent="-233280">
              <a:spcBef>
                <a:spcPts val="1417"/>
              </a:spcBef>
              <a:buClr>
                <a:srgbClr val="ffffff"/>
              </a:buClr>
              <a:buSzPct val="45000"/>
              <a:buFont typeface="Wingdings" charset="2"/>
              <a:buChar char=""/>
            </a:pPr>
            <a:r>
              <a:rPr b="0" lang="es-MX" sz="3200" spc="-1" strike="noStrike">
                <a:solidFill>
                  <a:srgbClr val="ffffff"/>
                </a:solidFill>
                <a:latin typeface="Arial"/>
              </a:rPr>
              <a:t>tk.X → ocupa el espacio disponible en el eje X.</a:t>
            </a:r>
            <a:endParaRPr b="0" lang="es-MX" sz="3200" spc="-1" strike="noStrike">
              <a:solidFill>
                <a:srgbClr val="ffffff"/>
              </a:solidFill>
              <a:latin typeface="Arial"/>
            </a:endParaRPr>
          </a:p>
          <a:p>
            <a:pPr marL="311040" indent="-233280">
              <a:spcBef>
                <a:spcPts val="1417"/>
              </a:spcBef>
              <a:buClr>
                <a:srgbClr val="ffffff"/>
              </a:buClr>
              <a:buSzPct val="45000"/>
              <a:buFont typeface="Wingdings" charset="2"/>
              <a:buChar char=""/>
            </a:pPr>
            <a:r>
              <a:rPr b="0" lang="es-MX" sz="3200" spc="-1" strike="noStrike">
                <a:solidFill>
                  <a:srgbClr val="ffffff"/>
                </a:solidFill>
                <a:latin typeface="Arial"/>
              </a:rPr>
              <a:t>tk.Y → ocupa el espacio disponible en el eje Y (como pack asigna el espacio vertical no va a llenar el espacio del contenedor).</a:t>
            </a:r>
            <a:endParaRPr b="0" lang="es-MX" sz="3200" spc="-1" strike="noStrike">
              <a:solidFill>
                <a:srgbClr val="ffffff"/>
              </a:solidFill>
              <a:latin typeface="Arial"/>
            </a:endParaRPr>
          </a:p>
          <a:p>
            <a:pPr marL="311040" indent="-233280">
              <a:spcBef>
                <a:spcPts val="1417"/>
              </a:spcBef>
              <a:buClr>
                <a:srgbClr val="ffffff"/>
              </a:buClr>
              <a:buSzPct val="45000"/>
              <a:buFont typeface="Wingdings" charset="2"/>
              <a:buChar char=""/>
            </a:pPr>
            <a:r>
              <a:rPr b="0" lang="es-MX" sz="3200" spc="-1" strike="noStrike">
                <a:solidFill>
                  <a:srgbClr val="ffffff"/>
                </a:solidFill>
                <a:latin typeface="Arial"/>
              </a:rPr>
              <a:t>tk.BOTH → ocupa el espacio disponible en ambos ejes.</a:t>
            </a:r>
            <a:endParaRPr b="0" lang="es-MX" sz="3200" spc="-1" strike="noStrike">
              <a:solidFill>
                <a:srgbClr val="ffffff"/>
              </a:solidFill>
              <a:latin typeface="Arial"/>
            </a:endParaRPr>
          </a:p>
          <a:p>
            <a:pPr marL="311040" indent="-233280">
              <a:spcBef>
                <a:spcPts val="1417"/>
              </a:spcBef>
              <a:buClr>
                <a:srgbClr val="ffffff"/>
              </a:buClr>
              <a:buSzPct val="45000"/>
              <a:buFont typeface="Wingdings" charset="2"/>
              <a:buChar char=""/>
            </a:pPr>
            <a:r>
              <a:rPr b="0" lang="es-MX" sz="3200" spc="-1" strike="noStrike">
                <a:solidFill>
                  <a:srgbClr val="ffffff"/>
                </a:solidFill>
                <a:latin typeface="Arial"/>
              </a:rPr>
              <a:t>widget.pack(fill=tk.X) </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4568E0F0-81D3-4194-B165-125C65F9007C}"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Pack - expand</a:t>
            </a:r>
            <a:endParaRPr b="0" lang="es-MX" sz="4400" spc="-1" strike="noStrike">
              <a:solidFill>
                <a:srgbClr val="ffffff"/>
              </a:solidFill>
              <a:latin typeface="Arial"/>
            </a:endParaRPr>
          </a:p>
        </p:txBody>
      </p:sp>
      <p:sp>
        <p:nvSpPr>
          <p:cNvPr id="14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Permite que un widget expanda el espacio que utiliza, pero no lo llena (como pasa con fill) sino que se sitúa en el centro del espacio.</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Si lo combinamos con fill, nuestro widget si va a llenar todo el espacio disponible.</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widget.pack(expand=True)</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11E513E8-1DC1-4FDC-A96F-68375FCDF127}"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Pack - anchor</a:t>
            </a:r>
            <a:endParaRPr b="0" lang="es-MX" sz="4400" spc="-1" strike="noStrike">
              <a:solidFill>
                <a:srgbClr val="ffffff"/>
              </a:solidFill>
              <a:latin typeface="Arial"/>
            </a:endParaRPr>
          </a:p>
        </p:txBody>
      </p:sp>
      <p:sp>
        <p:nvSpPr>
          <p:cNvPr id="149"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4000"/>
          </a:bodyPr>
          <a:p>
            <a:pPr marL="362880" indent="-272160">
              <a:spcBef>
                <a:spcPts val="1417"/>
              </a:spcBef>
              <a:buClr>
                <a:srgbClr val="ffffff"/>
              </a:buClr>
              <a:buSzPct val="45000"/>
              <a:buFont typeface="Wingdings" charset="2"/>
              <a:buChar char=""/>
            </a:pPr>
            <a:r>
              <a:rPr b="0" lang="es-MX" sz="3200" spc="-1" strike="noStrike">
                <a:solidFill>
                  <a:srgbClr val="ffffff"/>
                </a:solidFill>
                <a:latin typeface="Arial"/>
              </a:rPr>
              <a:t>Con anchor podemos “anclar” un wigdet al centro, un borde o una esquina de la ventana utilizando una de las siguientes constantes:</a:t>
            </a:r>
            <a:endParaRPr b="0" lang="es-MX" sz="3200" spc="-1" strike="noStrike">
              <a:solidFill>
                <a:srgbClr val="ffffff"/>
              </a:solidFill>
              <a:latin typeface="Arial"/>
            </a:endParaRPr>
          </a:p>
          <a:p>
            <a:pPr marL="362880" indent="-272160">
              <a:spcBef>
                <a:spcPts val="1417"/>
              </a:spcBef>
              <a:buClr>
                <a:srgbClr val="ffffff"/>
              </a:buClr>
              <a:buSzPct val="45000"/>
              <a:buFont typeface="Wingdings" charset="2"/>
              <a:buChar char=""/>
            </a:pPr>
            <a:r>
              <a:rPr b="0" lang="es-MX" sz="3200" spc="-1" strike="noStrike">
                <a:solidFill>
                  <a:srgbClr val="ffffff"/>
                </a:solidFill>
                <a:latin typeface="Arial"/>
              </a:rPr>
              <a:t>tk.CENTER, tk.N, tk.S, tk.E,</a:t>
            </a:r>
            <a:br>
              <a:rPr sz="3200"/>
            </a:br>
            <a:r>
              <a:rPr b="0" lang="es-MX" sz="3200" spc="-1" strike="noStrike">
                <a:solidFill>
                  <a:srgbClr val="ffffff"/>
                </a:solidFill>
                <a:latin typeface="Arial"/>
              </a:rPr>
              <a:t>tk.W, tk.NW, tk.SW, tk.SE o </a:t>
            </a:r>
            <a:br>
              <a:rPr sz="3200"/>
            </a:br>
            <a:r>
              <a:rPr b="0" lang="es-MX" sz="3200" spc="-1" strike="noStrike">
                <a:solidFill>
                  <a:srgbClr val="ffffff"/>
                </a:solidFill>
                <a:latin typeface="Arial"/>
              </a:rPr>
              <a:t>tk.SW.</a:t>
            </a:r>
            <a:endParaRPr b="0" lang="es-MX" sz="3200" spc="-1" strike="noStrike">
              <a:solidFill>
                <a:srgbClr val="ffffff"/>
              </a:solidFill>
              <a:latin typeface="Arial"/>
            </a:endParaRPr>
          </a:p>
          <a:p>
            <a:pPr marL="362880" indent="-272160">
              <a:spcBef>
                <a:spcPts val="1417"/>
              </a:spcBef>
              <a:buClr>
                <a:srgbClr val="ffffff"/>
              </a:buClr>
              <a:buSzPct val="45000"/>
              <a:buFont typeface="Wingdings" charset="2"/>
              <a:buChar char=""/>
            </a:pPr>
            <a:r>
              <a:rPr b="0" lang="es-MX" sz="3200" spc="-1" strike="noStrike">
                <a:solidFill>
                  <a:srgbClr val="ffffff"/>
                </a:solidFill>
                <a:latin typeface="Arial"/>
              </a:rPr>
              <a:t>widget.pack(anchor=tk.W)</a:t>
            </a:r>
            <a:br>
              <a:rPr sz="3200"/>
            </a:br>
            <a:r>
              <a:rPr b="0" lang="es-MX" sz="3200" spc="-1" strike="noStrike">
                <a:solidFill>
                  <a:srgbClr val="ffffff"/>
                </a:solidFill>
                <a:latin typeface="Arial"/>
              </a:rPr>
              <a:t> </a:t>
            </a:r>
            <a:endParaRPr b="0" lang="es-MX" sz="3200" spc="-1" strike="noStrike">
              <a:solidFill>
                <a:srgbClr val="ffffff"/>
              </a:solidFill>
              <a:latin typeface="Arial"/>
            </a:endParaRPr>
          </a:p>
        </p:txBody>
      </p:sp>
      <p:pic>
        <p:nvPicPr>
          <p:cNvPr id="150" name="" descr=""/>
          <p:cNvPicPr/>
          <p:nvPr/>
        </p:nvPicPr>
        <p:blipFill>
          <a:blip r:embed="rId1"/>
          <a:stretch/>
        </p:blipFill>
        <p:spPr>
          <a:xfrm>
            <a:off x="5256000" y="2232000"/>
            <a:ext cx="3971160" cy="2664000"/>
          </a:xfrm>
          <a:prstGeom prst="rect">
            <a:avLst/>
          </a:prstGeom>
          <a:ln w="10800">
            <a:noFill/>
          </a:ln>
        </p:spPr>
      </p:pic>
      <p:sp>
        <p:nvSpPr>
          <p:cNvPr id="4" name="PlaceHolder 3"/>
          <p:cNvSpPr>
            <a:spLocks noGrp="1"/>
          </p:cNvSpPr>
          <p:nvPr>
            <p:ph type="sldNum" idx="3"/>
          </p:nvPr>
        </p:nvSpPr>
        <p:spPr/>
        <p:txBody>
          <a:bodyPr/>
          <a:p>
            <a:fld id="{A1C473B0-1C6D-48F0-AEA6-DD5D739555B1}"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Pack - Side</a:t>
            </a:r>
            <a:endParaRPr b="0" lang="es-MX" sz="4400" spc="-1" strike="noStrike">
              <a:solidFill>
                <a:srgbClr val="ffffff"/>
              </a:solidFill>
              <a:latin typeface="Arial"/>
            </a:endParaRPr>
          </a:p>
        </p:txBody>
      </p:sp>
      <p:sp>
        <p:nvSpPr>
          <p:cNvPr id="15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Nos permite especificar el alineamiento del widget.</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Acepta los valores tk.LEFT (izquierda), tk.TOP (arriba), tk.RIGHT (derecha) y tk.BOTTOM (abajo).</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widget.pack(side=tk.LEFT)</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6A642C0A-9E03-41A2-A29E-523A0F0E2CE7}"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44000" y="72000"/>
            <a:ext cx="9540000" cy="648000"/>
          </a:xfrm>
          <a:prstGeom prst="rect">
            <a:avLst/>
          </a:prstGeom>
          <a:noFill/>
          <a:ln w="0">
            <a:noFill/>
          </a:ln>
        </p:spPr>
        <p:txBody>
          <a:bodyPr lIns="0" rIns="0" tIns="0" bIns="0" anchor="ctr">
            <a:noAutofit/>
          </a:bodyPr>
          <a:p>
            <a:pPr indent="0">
              <a:buNone/>
            </a:pPr>
            <a:r>
              <a:rPr b="0" lang="es-MX" sz="4400" spc="-1" strike="noStrike">
                <a:solidFill>
                  <a:srgbClr val="ffffff"/>
                </a:solidFill>
                <a:latin typeface="Arial"/>
              </a:rPr>
              <a:t>Pack – Padding externo</a:t>
            </a:r>
            <a:endParaRPr b="0" lang="es-MX" sz="4400" spc="-1" strike="noStrike">
              <a:solidFill>
                <a:srgbClr val="ffffff"/>
              </a:solidFill>
              <a:latin typeface="Arial"/>
            </a:endParaRPr>
          </a:p>
        </p:txBody>
      </p:sp>
      <p:sp>
        <p:nvSpPr>
          <p:cNvPr id="15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Para fijar el padding externo de un widget tenemos:</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padx – para el espacio en el eje X.</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pady – para el espacio en el eje Y.</a:t>
            </a:r>
            <a:endParaRPr b="0" lang="es-MX"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s-MX" sz="3200" spc="-1" strike="noStrike">
                <a:solidFill>
                  <a:srgbClr val="ffffff"/>
                </a:solidFill>
                <a:latin typeface="Arial"/>
              </a:rPr>
              <a:t>widget.pack(padx=20, pady=20)</a:t>
            </a:r>
            <a:endParaRPr b="0" lang="es-MX" sz="3200" spc="-1" strike="noStrike">
              <a:solidFill>
                <a:srgbClr val="ffffff"/>
              </a:solidFill>
              <a:latin typeface="Arial"/>
            </a:endParaRPr>
          </a:p>
        </p:txBody>
      </p:sp>
      <p:sp>
        <p:nvSpPr>
          <p:cNvPr id="4" name="PlaceHolder 3"/>
          <p:cNvSpPr>
            <a:spLocks noGrp="1"/>
          </p:cNvSpPr>
          <p:nvPr>
            <p:ph type="sldNum" idx="3"/>
          </p:nvPr>
        </p:nvSpPr>
        <p:spPr/>
        <p:txBody>
          <a:bodyPr/>
          <a:p>
            <a:fld id="{13A54AB4-2DAD-4F53-86CB-D16394F9B6C5}"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90</TotalTime>
  <Application>LibreOffice/7.5.5.2$Linux_X86_64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2023-08-26T13:33:57Z</dcterms:created>
  <dc:creator/>
  <dc:description/>
  <dc:language>es-MX</dc:language>
  <cp:lastModifiedBy/>
  <dcterms:modified xsi:type="dcterms:W3CDTF">2023-08-26T15:03:56Z</dcterms:modified>
  <cp:revision>4</cp:revision>
  <dc:subject/>
  <dc:title>Portfolio</dc:title>
</cp:coreProperties>
</file>