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FA713E-19CF-4942-B8E4-52642368CD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1FB132-F8F4-4A22-B7DC-A086E081D1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41956A-24C6-46D9-B40C-8DB54DFDAB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C09CC4-1684-499C-A03C-A9C56C522B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6099A-FE34-44FF-BAE9-EF57B7C920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E3D08-83B7-4975-B80C-62ACD0F44D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1EACE-A60B-4DC5-A4A7-19433BE1B0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F2D3C-039D-4A49-8B67-5F6D6757D0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C8C737-9CB8-4F79-8791-8511C1378C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AAD43B-E966-40AF-88AB-E3A98A8D3B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00B94-BE52-4223-AE57-6921D33B3E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1DA5B3-B9A9-4519-8387-681D29FB0B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9000"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1ABC3AF-4E93-4019-A1F8-1E894386CE40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EXCEPCIONES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- raise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- try y except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- else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- finally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- Excepciones personalizadas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Excepciones personalizadas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También se suele pasar un diccionario como parámetro: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class OtraExcepcion(Exception):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pass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try: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raise OtraExcepcion({“mensaje”:“El mensaje del error”,    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    “informacion”:“La información del error”})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except OtraExcepcion as e: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detalles = e.args[0]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print(detalles[“mensaje”])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print(detalles[“informacion”])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¿Qué son las excepciones?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388800" indent="-2916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Herramienta para controlar el comportamiento de un programa cuando se produce un error.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388800" indent="-2916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Si no tratamos un error el programa se detiene.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388800" indent="-2916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Imaginemos que intentamos dividir 5 entre 0, cómo no podemos dividir entre 0, el programa se detendrá de forma abrupta y nos arrojará un error llamado ZeroDivisionError.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388800" indent="-2916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El error del que hablamos es arrojado por Python al no poder realizar lo que le pedimos.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388800" indent="-2916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Podríamos hacer una comprobación manual de que el número por el que vamos a dividir no sea cero, pero hay muchos casos donde no podemos comprobarlo todo manualmente (ni es práctico hacerlo).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try y except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Utilizando la estructura básica de try y except podemos capturar las excepciones para evitar que nuestro programa se detenga.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19040" indent="-31428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Supongamos que intentamos dividir entre cero: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 = 5; b = 0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try: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c = a / b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except ZeroDivisionError: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print(“No se puede dividir entre cero.”)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except: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print(“Algo que no es dividir entre cero pasó y no se pudo realizar la división.”)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raise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Nosotros también podemos lanzar excepciones a través de nuestro código con la palabra reservada </a:t>
            </a:r>
            <a:r>
              <a:rPr b="0" i="1" lang="es-MX" sz="2400" spc="-1" strike="noStrike">
                <a:solidFill>
                  <a:srgbClr val="ffffff"/>
                </a:solidFill>
                <a:latin typeface="Arial"/>
              </a:rPr>
              <a:t>raise</a:t>
            </a: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Su sintaxis es: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raise Exception(“Información de la excepción”)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También puede llamarse sin parámetros: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raise Exception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Lista de las excepciones de Python: https://docs.python.org/3/library/exceptions.html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¿Y si usamos raise?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Sería algo así: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 = 5; b = 0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try: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if b == 0: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    raise ZeroDivisionError(“No se puede dividir entre cero.”)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else: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    c = a / b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except Exception as e: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print(e)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else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añadir un bloque else a la estructura del try...except que se ejecutará siempre que no ocurra ninguna excepción: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 = 6; b = 2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try: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x = a / b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except: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print(“Ha ocurrido un error.”)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else: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print(“No ocurrió ningún error.”)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finally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319680" indent="-23976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añadir otro bloque más al final (finally) que se ejecutará siempre.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319680" indent="-23976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Lo utilizamos sobre todo para acciones de limpieza o de cierre de archivos (por ejemplo, si estamos escribiendo en un fichero podemos querer borrar los datos que se hayan llegado a escribir para no dejar inconsistencias y luego cerrar el archivo.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319680" indent="-23976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utilizar el bloque finally con o sin un bloque else.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319680" indent="-23976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 = 6; b = 2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try: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x = a / b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except: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print(“Ha ocurrido un error.”)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else: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print(“No ocurrió ningún error.”)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finally: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print(“El finally siempre se ejecuta.”)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Excepciones personalizadas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crear nuestra propia excepción heredando de la clase Exception: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class ExcepcionPersonalizada(Exception):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pass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19040" indent="-31428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Hecho ésto ya podemos lanzarla con raise: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raise ExcepcionPersonalizada()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19040" indent="-31428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darle parámetros: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class ExcepcionPersonalizada(Exception):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def __init__(self, parametro1, parametro2):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    self.parametro1 = parametro1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    self.parametro2 = parametro2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Excepciones personalizadas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lanzarla con raise haciendo algo así: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try: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raise ExcepcionPersonalizada(“Mensaje”, “Información”)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except ExcepcionPersonalizada as ep: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mensaje, informacion = ep.args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print(f‘Ocurrió una excepción personalizada: {mensaje}. {informacion}.’)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LibreOffice/7.5.5.2$Linux_X86_64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2023-08-01T08:21:47Z</dcterms:created>
  <dc:creator/>
  <dc:description/>
  <dc:language>es-MX</dc:language>
  <cp:lastModifiedBy/>
  <dcterms:modified xsi:type="dcterms:W3CDTF">2023-08-01T09:23:34Z</dcterms:modified>
  <cp:revision>3</cp:revision>
  <dc:subject/>
  <dc:title>Metropolis</dc:title>
</cp:coreProperties>
</file>