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04D2B8-63EF-4073-B4BD-20CD619195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A0705B-DED8-4FF5-A3AA-40805275AC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E3A9C6-FE66-46FF-9E08-174D0693DC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D68748-D43B-4E4C-B631-27B6572474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F3E7D4-16DA-42F8-871A-ED87101288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7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00F25C-245E-4746-BD4C-ABC6F40780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74D371-6884-45E2-894B-8AD197E05D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BFF2DF-96B9-43AE-B94D-F61B4E6593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01B4B8-6FBF-48D1-AC5A-044AB65248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solidFill>
            <a:srgbClr val="ffffff">
              <a:alpha val="7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575BBC-CE78-4F82-B5B3-C4FD94B9DA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9587F1-955F-4C2F-93C7-AA1D57B1CA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7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827BAD-B759-45DA-8FE5-4B2FFC14AE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57C2F5-7EDD-4136-A1DC-024469DD52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BEFEC2-0578-442A-A462-5D4E42ABBF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6CCEBA-7B82-44AF-95A5-F04E855666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D1EB76-6A89-43CB-AA54-81E48D5C87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BE9E6A-98C8-4CFA-A3E8-F3D523E8F1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7D4F0F1-9A01-4AB8-9A97-E711DD7953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7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781CD41-2BFD-4CE5-8EEB-257FB6987E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148014C-F356-47E3-BE95-7A0B27D673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E105103-A3D2-4AEB-B12D-7DFDD6E8C6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2477E89-049E-4146-8129-87DA5148CA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4C293E-92E6-450F-BB3C-9056C36EEB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solidFill>
            <a:srgbClr val="ffffff">
              <a:alpha val="7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2607E14-5D30-4174-AE78-BDB239B86A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68DA42E-BD82-4E6A-95A9-C8B7DFE5DD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49B3C8-EFEA-44BB-B152-66270D732A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19AB0B1-AC2A-4DEC-97B5-CECBAB03BE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D60EF9B-4C75-4337-B787-3DCE441940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91A781-ACE9-4E5E-85B4-7FD7C3516C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4D946A2-8661-4265-905F-4EA2D582EB9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9246E2-C1F0-430E-A4F3-86BCB11325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30A543-40BA-4BC1-BD26-20E84AC736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solidFill>
            <a:srgbClr val="ffffff">
              <a:alpha val="7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24D2AB-7194-4BC9-A5D7-E7D2814BAD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C4C208-4DBC-4A61-B730-8BD78811A8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0425E6-D387-4C05-AAB4-4EE956060C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75A94F-1C11-40E1-B178-F102AB28EC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Pulse para editar el formato </a:t>
            </a: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de texto del esquema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Sexto nivel del </a:t>
            </a: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Séptimo nivel </a:t>
            </a: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CA21D6C1-D686-4A15-B258-038CFCBDB8E3}" type="slidenum">
              <a:rPr b="0" lang="es-MX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D1E7CCA8-4ECC-4D00-9A25-CE57D994175B}" type="slidenum">
              <a:rPr b="0" lang="es-MX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1A465B6-1DA6-4DFA-81AF-07C187B4C27C}" type="slidenum">
              <a:rPr b="0" lang="es-MX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4D878CD4-D7F2-4A91-9D0C-057B75E79A7A}" type="slidenum">
              <a:rPr b="0" lang="es-MX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B4AE24FE-D28A-40BA-AF88-086D8E72A36A}" type="slidenum">
              <a:rPr b="0" lang="es-MX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Daemon Threads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Hilos en segundo plano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Hay veces que queremos que alguna tarea se ejecute de fondo o en segundo plano, para ésto tenemos los llamados </a:t>
            </a:r>
            <a:r>
              <a:rPr b="0" i="1" lang="es-MX" sz="2400" spc="-1" strike="noStrike">
                <a:solidFill>
                  <a:srgbClr val="000000"/>
                </a:solidFill>
                <a:latin typeface="Arial"/>
              </a:rPr>
              <a:t>daemon threads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Son muy útiles cuando tenemos que realizar alguna de éstas tareas de fondo: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Crear un archivo de logs.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Extraer contenido o datos de una web.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Auto-guardar datos en una base de datos.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Creando un daemon thread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Para crear un daemon thread simplemente seteamos daemon=True en el constructor: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hiloDemonio = Thread(target=funcion, daemon=True)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También podemos utilizar la propiedad después de haber creado la instancia del hilo: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hilo = Thread(target=funcion)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hilo.daemon = True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Diferencias entre un hilo normal y un hilo demonio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Con los hilos normales el programa debe esperar antes de finalizar, en cambio con los demonios no.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Los hilos normales son mejores para tareas criticas.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Los hilos demonios son mejores para tareas no criticas que puedan correr en segundo plano y que no nos importe que puedan ser matadas al finalizar el programa.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LibreOffice/7.6.0.3$Linux_X86_64 LibreOffice_project/69edd8b8ebc41d00b4de3915dc82f8f0fc3b6265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2023-09-19T20:10:33Z</dcterms:created>
  <dc:creator/>
  <dc:description/>
  <dc:language>es-MX</dc:language>
  <cp:lastModifiedBy/>
  <dcterms:modified xsi:type="dcterms:W3CDTF">2023-09-19T20:54:15Z</dcterms:modified>
  <cp:revision>2</cp:revision>
  <dc:subject/>
  <dc:title>Lights</dc:title>
</cp:coreProperties>
</file>