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F1DA8-CD27-4C0A-9E72-1D75C17DD3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15286E-AF86-4A37-B408-B8F7467FCF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608E2-56CF-4E2A-9607-F4EFD8D215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3010C0-371D-4186-AAED-5919791FF0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1D761A-B843-4932-A306-69DE877CD3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52F51E-E021-42A4-BDD2-DC8DE53972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6FB0AE-E09D-4848-8FA4-01BCCC4F3D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76BC33-099D-400C-8DFE-D66E4785C8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F60168-ED8D-4A93-8BBA-39B2656B7D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A24441-76CE-4FD6-9EBA-746137DF8B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0C5F9B-8035-4A48-AB5F-E0BB60DA33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ED73F9-72FD-4DB8-8EDE-6383543C52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DFF6F5-1E85-48F3-AB91-CE23A4ABF2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A0164B-E2F0-4E8D-AED4-9F26E5DAA9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41CC9C-5BFC-43EA-B66E-5B643DD5C1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103E35-1CD1-4F67-90B8-BF1A8232E7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AEA5CE-6D00-49B7-9A8A-2BF902C7A8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7CED84-9565-4A4C-9EF1-6424ED17EE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D11812-9AEF-4A36-A312-DFBAF71B29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AC509E-9A2D-403D-8C62-003A462BB1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257E0B-B61B-4A26-B2F0-3C72E49275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957CFD-08F3-4763-A0D7-BF8BA19404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F6FFB2-F488-439D-9060-7B42870F3F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E0B4D9-C810-49DB-B365-6E1B307319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BA3A6C-9947-4FAC-9F5C-E36C4D3838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CD2DD7-7FFD-4B45-857F-2DFA86B606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CFFB81-A937-42CE-846C-36A0FAE7D4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756E56-18CF-4A87-B1A6-F73E02391D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BFFDA4-3A07-4D8D-A913-9D96895693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E616D0-D5D5-4F4D-B1ED-CBE2B53FB5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3B2726-981A-4866-800B-FCD54A2F04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425C3A-5832-4339-A3C8-B05225AB69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E204EFA-C402-409F-94DF-15ADAAB5E4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9A0012-D191-43FF-8B53-CC1125265C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0563A0-EDCC-44A4-A141-335553F6FB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3DBE11-9651-4B8A-941A-ADB6979CDA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D3ED8F-98C6-45BD-8220-8002AF428A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D9E6AC-3666-46FB-B308-BF6492CC7F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4A8F27F-6C2F-4DEF-B1E8-CC71F8E37D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55EE5B2-AA2A-41E4-918E-573064508B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6920F5B-CD80-4FAF-A408-DCDC9388DF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74248E-7A19-4638-8DB9-C8667393BA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42AAB7-9118-423A-9398-2D675778BF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150F69-D87E-444F-B838-E059BB4935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63E9BC-6F23-4927-807D-21572D59CC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EC4657-F847-4B7A-B5F0-008A350F76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270AA4-4421-4DD1-BB2F-141F2227FC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8999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EABBDF-CDBF-4593-808F-3FDD561336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2727360" y="4707720"/>
            <a:ext cx="506880" cy="663840"/>
            <a:chOff x="2727360" y="4707720"/>
            <a:chExt cx="506880" cy="66384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8560" cy="968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96840"/>
                <a:gd name="textAreaBottom" fmla="*/ 97200 h 9684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193320"/>
                <a:gd name="textAreaBottom" fmla="*/ 193680 h 19332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3059280" y="5259600"/>
              <a:ext cx="90720" cy="4680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46800"/>
                <a:gd name="textAreaBottom" fmla="*/ 47160 h 4680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947680" y="5136120"/>
              <a:ext cx="130680" cy="2354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235440"/>
                <a:gd name="textAreaBottom" fmla="*/ 235800 h 23544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235440"/>
                <a:gd name="textAreaBottom" fmla="*/ 235800 h 23544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2951280" y="5262120"/>
              <a:ext cx="8640" cy="95040"/>
            </a:xfrm>
            <a:custGeom>
              <a:avLst/>
              <a:gdLst>
                <a:gd name="textAreaLeft" fmla="*/ 0 w 8640"/>
                <a:gd name="textAreaRight" fmla="*/ 9000 w 8640"/>
                <a:gd name="textAreaTop" fmla="*/ 0 h 95040"/>
                <a:gd name="textAreaBottom" fmla="*/ 95400 h 9504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textAreaLeft" fmla="*/ 0 w 199080"/>
                <a:gd name="textAreaRight" fmla="*/ 199440 w 199080"/>
                <a:gd name="textAreaTop" fmla="*/ 0 h 192240"/>
                <a:gd name="textAreaBottom" fmla="*/ 192600 h 19224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290880"/>
                <a:gd name="textAreaBottom" fmla="*/ 291240 h 29088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230040"/>
                <a:gd name="textAreaBottom" fmla="*/ 230400 h 23004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90880"/>
                <a:gd name="textAreaBottom" fmla="*/ 291240 h 29088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231120"/>
                <a:gd name="textAreaBottom" fmla="*/ 231480 h 23112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textAreaLeft" fmla="*/ 0 w 405360"/>
                <a:gd name="textAreaRight" fmla="*/ 405720 w 405360"/>
                <a:gd name="textAreaTop" fmla="*/ 0 h 355320"/>
                <a:gd name="textAreaBottom" fmla="*/ 355680 h 35532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textAreaLeft" fmla="*/ 0 w 354240"/>
                <a:gd name="textAreaRight" fmla="*/ 354600 w 354240"/>
                <a:gd name="textAreaTop" fmla="*/ 0 h 294120"/>
                <a:gd name="textAreaBottom" fmla="*/ 294480 h 29412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2871720" y="5143680"/>
              <a:ext cx="167400" cy="6048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textAreaLeft" fmla="*/ 0 w 97920"/>
                <a:gd name="textAreaRight" fmla="*/ 98280 w 97920"/>
                <a:gd name="textAreaTop" fmla="*/ 0 h 116640"/>
                <a:gd name="textAreaBottom" fmla="*/ 117000 h 11664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3001680" y="4970520"/>
              <a:ext cx="102600" cy="12600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116640"/>
                <a:gd name="textAreaBottom" fmla="*/ 117000 h 11664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2925720" y="5129280"/>
              <a:ext cx="58320" cy="4860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2843640" y="5088240"/>
              <a:ext cx="221400" cy="78840"/>
            </a:xfrm>
            <a:custGeom>
              <a:avLst/>
              <a:gdLst>
                <a:gd name="textAreaLeft" fmla="*/ 0 w 221400"/>
                <a:gd name="textAreaRight" fmla="*/ 221760 w 221400"/>
                <a:gd name="textAreaTop" fmla="*/ 0 h 78840"/>
                <a:gd name="textAreaBottom" fmla="*/ 79200 h 7884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040" bIns="-50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720" cy="331920"/>
            <a:chOff x="1313280" y="4818960"/>
            <a:chExt cx="252720" cy="33192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0" bIns="-21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720"/>
                <a:gd name="textAreaBottom" fmla="*/ 118080 h 11772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117720"/>
                <a:gd name="textAreaBottom" fmla="*/ 118080 h 11772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1450080" y="5096160"/>
              <a:ext cx="4320" cy="475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95760"/>
                <a:gd name="textAreaBottom" fmla="*/ 96120 h 9576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45440"/>
                <a:gd name="textAreaBottom" fmla="*/ 145800 h 14544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4840"/>
                <a:gd name="textAreaBottom" fmla="*/ 115200 h 11484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91120" y="4818960"/>
              <a:ext cx="74880" cy="14544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45440"/>
                <a:gd name="textAreaBottom" fmla="*/ 145800 h 14544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textAreaLeft" fmla="*/ 0 w 202320"/>
                <a:gd name="textAreaRight" fmla="*/ 202680 w 202320"/>
                <a:gd name="textAreaTop" fmla="*/ 0 h 177120"/>
                <a:gd name="textAreaBottom" fmla="*/ 177480 h 17712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textAreaLeft" fmla="*/ 0 w 176760"/>
                <a:gd name="textAreaRight" fmla="*/ 177120 w 176760"/>
                <a:gd name="textAreaTop" fmla="*/ 0 h 146880"/>
                <a:gd name="textAreaBottom" fmla="*/ 147240 h 14688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410840" y="5037120"/>
              <a:ext cx="83520" cy="2988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29880"/>
                <a:gd name="textAreaBottom" fmla="*/ 30240 h 2988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4760" bIns="-14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57960"/>
                <a:gd name="textAreaBottom" fmla="*/ 58320 h 5796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93920" y="4967640"/>
              <a:ext cx="28440" cy="3492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720" bIns="-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474920" y="4953600"/>
              <a:ext cx="48600" cy="579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57960"/>
                <a:gd name="textAreaBottom" fmla="*/ 58320 h 5796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1560"/>
                <a:gd name="textAreaBottom" fmla="*/ 61920 h 6156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720" bIns="-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438200" y="5029920"/>
              <a:ext cx="29160" cy="2376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3760"/>
                <a:gd name="textAreaBottom" fmla="*/ 24120 h 2376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880" bIns="-20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textAreaLeft" fmla="*/ 0 w 110520"/>
                <a:gd name="textAreaRight" fmla="*/ 110880 w 11052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" name=""/>
          <p:cNvSpPr/>
          <p:nvPr/>
        </p:nvSpPr>
        <p:spPr>
          <a:xfrm>
            <a:off x="6666840" y="4873680"/>
            <a:ext cx="151200" cy="228600"/>
          </a:xfrm>
          <a:custGeom>
            <a:avLst/>
            <a:gdLst>
              <a:gd name="textAreaLeft" fmla="*/ 0 w 151200"/>
              <a:gd name="textAreaRight" fmla="*/ 151560 w 151200"/>
              <a:gd name="textAreaTop" fmla="*/ 0 h 228600"/>
              <a:gd name="textAreaBottom" fmla="*/ 228960 h 22860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652800" y="4866840"/>
            <a:ext cx="143280" cy="233640"/>
          </a:xfrm>
          <a:custGeom>
            <a:avLst/>
            <a:gdLst>
              <a:gd name="textAreaLeft" fmla="*/ 0 w 143280"/>
              <a:gd name="textAreaRight" fmla="*/ 143640 w 143280"/>
              <a:gd name="textAreaTop" fmla="*/ 0 h 233640"/>
              <a:gd name="textAreaBottom" fmla="*/ 234000 h 23364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6652800" y="4862520"/>
            <a:ext cx="135000" cy="234720"/>
          </a:xfrm>
          <a:custGeom>
            <a:avLst/>
            <a:gdLst>
              <a:gd name="textAreaLeft" fmla="*/ 0 w 135000"/>
              <a:gd name="textAreaRight" fmla="*/ 135360 w 135000"/>
              <a:gd name="textAreaTop" fmla="*/ 0 h 234720"/>
              <a:gd name="textAreaBottom" fmla="*/ 235080 h 23472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320880" y="4901040"/>
            <a:ext cx="229680" cy="213840"/>
          </a:xfrm>
          <a:custGeom>
            <a:avLst/>
            <a:gdLst>
              <a:gd name="textAreaLeft" fmla="*/ 0 w 229680"/>
              <a:gd name="textAreaRight" fmla="*/ 230040 w 229680"/>
              <a:gd name="textAreaTop" fmla="*/ 0 h 213840"/>
              <a:gd name="textAreaBottom" fmla="*/ 214200 h 21384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404760" y="4830480"/>
            <a:ext cx="267120" cy="312480"/>
          </a:xfrm>
          <a:custGeom>
            <a:avLst/>
            <a:gdLst>
              <a:gd name="textAreaLeft" fmla="*/ 0 w 267120"/>
              <a:gd name="textAreaRight" fmla="*/ 267480 w 267120"/>
              <a:gd name="textAreaTop" fmla="*/ 0 h 312480"/>
              <a:gd name="textAreaBottom" fmla="*/ 312840 h 31248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508080" y="4936320"/>
            <a:ext cx="99720" cy="183600"/>
          </a:xfrm>
          <a:custGeom>
            <a:avLst/>
            <a:gdLst>
              <a:gd name="textAreaLeft" fmla="*/ 0 w 99720"/>
              <a:gd name="textAreaRight" fmla="*/ 100080 w 99720"/>
              <a:gd name="textAreaTop" fmla="*/ 0 h 183600"/>
              <a:gd name="textAreaBottom" fmla="*/ 183960 h 18360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507000" y="4818960"/>
            <a:ext cx="179640" cy="281520"/>
          </a:xfrm>
          <a:custGeom>
            <a:avLst/>
            <a:gdLst>
              <a:gd name="textAreaLeft" fmla="*/ 0 w 179640"/>
              <a:gd name="textAreaRight" fmla="*/ 180000 w 179640"/>
              <a:gd name="textAreaTop" fmla="*/ 0 h 281520"/>
              <a:gd name="textAreaBottom" fmla="*/ 281880 h 28152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503400" y="4811400"/>
            <a:ext cx="196560" cy="290160"/>
          </a:xfrm>
          <a:custGeom>
            <a:avLst/>
            <a:gdLst>
              <a:gd name="textAreaLeft" fmla="*/ 0 w 196560"/>
              <a:gd name="textAreaRight" fmla="*/ 196920 w 196560"/>
              <a:gd name="textAreaTop" fmla="*/ 0 h 290160"/>
              <a:gd name="textAreaBottom" fmla="*/ 290520 h 29016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422760" y="4749120"/>
            <a:ext cx="46440" cy="48600"/>
          </a:xfrm>
          <a:custGeom>
            <a:avLst/>
            <a:gdLst>
              <a:gd name="textAreaLeft" fmla="*/ 0 w 46440"/>
              <a:gd name="textAreaRight" fmla="*/ 46800 w 46440"/>
              <a:gd name="textAreaTop" fmla="*/ 0 h 48600"/>
              <a:gd name="textAreaBottom" fmla="*/ 48960 h 4860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60" bIns="396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351120" y="4745880"/>
            <a:ext cx="162360" cy="192240"/>
          </a:xfrm>
          <a:custGeom>
            <a:avLst/>
            <a:gdLst>
              <a:gd name="textAreaLeft" fmla="*/ 0 w 162360"/>
              <a:gd name="textAreaRight" fmla="*/ 162720 w 162360"/>
              <a:gd name="textAreaTop" fmla="*/ 0 h 192240"/>
              <a:gd name="textAreaBottom" fmla="*/ 192600 h 19224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446520" y="4768920"/>
            <a:ext cx="36000" cy="70200"/>
          </a:xfrm>
          <a:custGeom>
            <a:avLst/>
            <a:gdLst>
              <a:gd name="textAreaLeft" fmla="*/ 0 w 36000"/>
              <a:gd name="textAreaRight" fmla="*/ 36360 w 36000"/>
              <a:gd name="textAreaTop" fmla="*/ 0 h 70200"/>
              <a:gd name="textAreaBottom" fmla="*/ 70560 h 7020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560" bIns="2556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388200" y="4827960"/>
            <a:ext cx="48600" cy="44640"/>
          </a:xfrm>
          <a:custGeom>
            <a:avLst/>
            <a:gdLst>
              <a:gd name="textAreaLeft" fmla="*/ 0 w 48600"/>
              <a:gd name="textAreaRight" fmla="*/ 48960 w 48600"/>
              <a:gd name="textAreaTop" fmla="*/ 0 h 44640"/>
              <a:gd name="textAreaBottom" fmla="*/ 45000 h 4464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395400" y="4838040"/>
            <a:ext cx="29520" cy="27000"/>
          </a:xfrm>
          <a:custGeom>
            <a:avLst/>
            <a:gdLst>
              <a:gd name="textAreaLeft" fmla="*/ 0 w 29520"/>
              <a:gd name="textAreaRight" fmla="*/ 29880 w 29520"/>
              <a:gd name="textAreaTop" fmla="*/ 0 h 27000"/>
              <a:gd name="textAreaBottom" fmla="*/ 27360 h 2700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381360" y="4843800"/>
            <a:ext cx="141120" cy="120600"/>
          </a:xfrm>
          <a:custGeom>
            <a:avLst/>
            <a:gdLst>
              <a:gd name="textAreaLeft" fmla="*/ 0 w 141120"/>
              <a:gd name="textAreaRight" fmla="*/ 141480 w 141120"/>
              <a:gd name="textAreaTop" fmla="*/ 0 h 120600"/>
              <a:gd name="textAreaBottom" fmla="*/ 120960 h 12060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36000" y="4925160"/>
            <a:ext cx="181080" cy="91440"/>
          </a:xfrm>
          <a:custGeom>
            <a:avLst/>
            <a:gdLst>
              <a:gd name="textAreaLeft" fmla="*/ 0 w 181080"/>
              <a:gd name="textAreaRight" fmla="*/ 181440 w 181080"/>
              <a:gd name="textAreaTop" fmla="*/ 0 h 91440"/>
              <a:gd name="textAreaBottom" fmla="*/ 91800 h 9144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180000" y="4140000"/>
            <a:ext cx="179640" cy="8996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8820000" y="4500000"/>
            <a:ext cx="89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8910000" y="4320000"/>
            <a:ext cx="71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9000000" y="4140000"/>
            <a:ext cx="53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9090000" y="3960000"/>
            <a:ext cx="35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8190000" y="4140000"/>
            <a:ext cx="179640" cy="8996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7920000" y="4410000"/>
            <a:ext cx="71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8010000" y="4230000"/>
            <a:ext cx="53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8100000" y="4050000"/>
            <a:ext cx="35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73" name=""/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480" bIns="-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800" bIns="-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480" bIns="-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800" bIns="-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624383-A00A-4849-8362-F6FD8F3274D3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</a:t>
            </a: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9180000" y="4140000"/>
            <a:ext cx="179640" cy="8996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8820360" y="4500000"/>
            <a:ext cx="89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8910360" y="4320000"/>
            <a:ext cx="71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9000000" y="4140000"/>
            <a:ext cx="53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9090360" y="3960000"/>
            <a:ext cx="35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>
            <a:off x="8190000" y="4140000"/>
            <a:ext cx="179640" cy="8996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>
            <a:off x="7920360" y="4410000"/>
            <a:ext cx="71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8010000" y="4230000"/>
            <a:ext cx="53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8100000" y="4050000"/>
            <a:ext cx="359640" cy="26964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42" name=""/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143" name=""/>
            <p:cNvSpPr/>
            <p:nvPr/>
          </p:nvSpPr>
          <p:spPr>
            <a:xfrm>
              <a:off x="8788680" y="369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8640000" y="369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8960400" y="380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8914680" y="381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8664480" y="373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681400" y="378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480" bIns="-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707320" y="381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800" bIns="-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739000" y="385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1" name=""/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152" name=""/>
            <p:cNvSpPr/>
            <p:nvPr/>
          </p:nvSpPr>
          <p:spPr>
            <a:xfrm>
              <a:off x="9328680" y="351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9180000" y="351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9500400" y="362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9454680" y="363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9204480" y="355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4840" bIns="-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9221400" y="360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480" bIns="-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9247320" y="363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800" bIns="-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9279000" y="367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1B4AE7-599D-4522-AA01-EDDC0459A184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02" name=""/>
          <p:cNvGrpSpPr/>
          <p:nvPr/>
        </p:nvGrpSpPr>
        <p:grpSpPr>
          <a:xfrm>
            <a:off x="9000000" y="4766400"/>
            <a:ext cx="497160" cy="397080"/>
            <a:chOff x="9000000" y="4766400"/>
            <a:chExt cx="497160" cy="397080"/>
          </a:xfrm>
        </p:grpSpPr>
        <p:sp>
          <p:nvSpPr>
            <p:cNvPr id="203" name=""/>
            <p:cNvSpPr/>
            <p:nvPr/>
          </p:nvSpPr>
          <p:spPr>
            <a:xfrm>
              <a:off x="9345960" y="4894200"/>
              <a:ext cx="151200" cy="2286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600"/>
                <a:gd name="textAreaBottom" fmla="*/ 228960 h 22860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"/>
            <p:cNvSpPr/>
            <p:nvPr/>
          </p:nvSpPr>
          <p:spPr>
            <a:xfrm>
              <a:off x="9331920" y="4887360"/>
              <a:ext cx="143280" cy="23364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233640"/>
                <a:gd name="textAreaBottom" fmla="*/ 234000 h 23364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9331920" y="4883040"/>
              <a:ext cx="135000" cy="234720"/>
            </a:xfrm>
            <a:custGeom>
              <a:avLst/>
              <a:gdLst>
                <a:gd name="textAreaLeft" fmla="*/ 0 w 135000"/>
                <a:gd name="textAreaRight" fmla="*/ 135360 w 135000"/>
                <a:gd name="textAreaTop" fmla="*/ 0 h 234720"/>
                <a:gd name="textAreaBottom" fmla="*/ 235080 h 23472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9000000" y="4921560"/>
              <a:ext cx="229680" cy="213840"/>
            </a:xfrm>
            <a:custGeom>
              <a:avLst/>
              <a:gdLst>
                <a:gd name="textAreaLeft" fmla="*/ 0 w 229680"/>
                <a:gd name="textAreaRight" fmla="*/ 230040 w 229680"/>
                <a:gd name="textAreaTop" fmla="*/ 0 h 213840"/>
                <a:gd name="textAreaBottom" fmla="*/ 214200 h 21384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9083880" y="4851000"/>
              <a:ext cx="267120" cy="312480"/>
            </a:xfrm>
            <a:custGeom>
              <a:avLst/>
              <a:gdLst>
                <a:gd name="textAreaLeft" fmla="*/ 0 w 267120"/>
                <a:gd name="textAreaRight" fmla="*/ 267480 w 267120"/>
                <a:gd name="textAreaTop" fmla="*/ 0 h 312480"/>
                <a:gd name="textAreaBottom" fmla="*/ 312840 h 31248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9187200" y="4956840"/>
              <a:ext cx="99720" cy="18360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183600"/>
                <a:gd name="textAreaBottom" fmla="*/ 183960 h 18360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9186120" y="4839480"/>
              <a:ext cx="179640" cy="28152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0 h 281520"/>
                <a:gd name="textAreaBottom" fmla="*/ 281880 h 28152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9182520" y="4831920"/>
              <a:ext cx="196560" cy="2901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290160"/>
                <a:gd name="textAreaBottom" fmla="*/ 290520 h 29016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9101880" y="4769640"/>
              <a:ext cx="46440" cy="4860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9030240" y="4766400"/>
              <a:ext cx="162360" cy="19224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192240"/>
                <a:gd name="textAreaBottom" fmla="*/ 192600 h 19224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25640" y="4789440"/>
              <a:ext cx="36000" cy="702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9067320" y="4848480"/>
              <a:ext cx="48600" cy="4464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44640"/>
                <a:gd name="textAreaBottom" fmla="*/ 45000 h 4464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074520" y="4858560"/>
              <a:ext cx="29520" cy="270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060480" y="4864320"/>
              <a:ext cx="141120" cy="12060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20600"/>
                <a:gd name="textAreaBottom" fmla="*/ 120960 h 12060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015120" y="4945680"/>
              <a:ext cx="181080" cy="9144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8" name=""/>
          <p:cNvGrpSpPr/>
          <p:nvPr/>
        </p:nvGrpSpPr>
        <p:grpSpPr>
          <a:xfrm>
            <a:off x="8190000" y="4770000"/>
            <a:ext cx="449640" cy="540000"/>
            <a:chOff x="8190000" y="4770000"/>
            <a:chExt cx="449640" cy="540000"/>
          </a:xfrm>
        </p:grpSpPr>
        <p:sp>
          <p:nvSpPr>
            <p:cNvPr id="219" name=""/>
            <p:cNvSpPr/>
            <p:nvPr/>
          </p:nvSpPr>
          <p:spPr>
            <a:xfrm>
              <a:off x="8190000" y="5139720"/>
              <a:ext cx="78120" cy="7884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78840"/>
                <a:gd name="textAreaBottom" fmla="*/ 79200 h 7884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8218440" y="5131080"/>
              <a:ext cx="136080" cy="15696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8264520" y="5218560"/>
              <a:ext cx="80280" cy="378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840" bIns="-6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8328600" y="5118480"/>
              <a:ext cx="115560" cy="19116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8430120" y="5118480"/>
              <a:ext cx="116280" cy="1915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8433720" y="5220720"/>
              <a:ext cx="7560" cy="7740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77400"/>
                <a:gd name="textAreaBottom" fmla="*/ 77760 h 7740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760" bIns="32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8349120" y="5110920"/>
              <a:ext cx="176400" cy="15660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235720" y="4770000"/>
              <a:ext cx="132840" cy="23652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36520"/>
                <a:gd name="textAreaBottom" fmla="*/ 236880 h 23652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261280" y="4817520"/>
              <a:ext cx="96120" cy="18684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186840"/>
                <a:gd name="textAreaBottom" fmla="*/ 187200 h 18684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506080" y="4770000"/>
              <a:ext cx="133560" cy="2365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36520"/>
                <a:gd name="textAreaBottom" fmla="*/ 236880 h 23652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517240" y="4817520"/>
              <a:ext cx="96120" cy="1879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187920"/>
                <a:gd name="textAreaBottom" fmla="*/ 188280 h 18792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257680" y="4914000"/>
              <a:ext cx="359640" cy="288360"/>
            </a:xfrm>
            <a:custGeom>
              <a:avLst/>
              <a:gdLst>
                <a:gd name="textAreaLeft" fmla="*/ 0 w 359640"/>
                <a:gd name="textAreaRight" fmla="*/ 360000 w 359640"/>
                <a:gd name="textAreaTop" fmla="*/ 0 h 288360"/>
                <a:gd name="textAreaBottom" fmla="*/ 288720 h 28836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281080" y="4953600"/>
              <a:ext cx="315000" cy="239040"/>
            </a:xfrm>
            <a:custGeom>
              <a:avLst/>
              <a:gdLst>
                <a:gd name="textAreaLeft" fmla="*/ 0 w 315000"/>
                <a:gd name="textAreaRight" fmla="*/ 315360 w 315000"/>
                <a:gd name="textAreaTop" fmla="*/ 0 h 239040"/>
                <a:gd name="textAreaBottom" fmla="*/ 239400 h 23904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363160" y="5124600"/>
              <a:ext cx="147960" cy="4932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8310600" y="4988880"/>
              <a:ext cx="86760" cy="946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8305200" y="4983840"/>
              <a:ext cx="90720" cy="10224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102240"/>
                <a:gd name="textAreaBottom" fmla="*/ 102600 h 10224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333280" y="5011200"/>
              <a:ext cx="50760" cy="5724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57240"/>
                <a:gd name="textAreaBottom" fmla="*/ 57600 h 5724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477640" y="4988880"/>
              <a:ext cx="86400" cy="9468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478720" y="4984560"/>
              <a:ext cx="91440" cy="10080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100800"/>
                <a:gd name="textAreaBottom" fmla="*/ 101160 h 10080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8491680" y="5011200"/>
              <a:ext cx="50400" cy="5724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7240"/>
                <a:gd name="textAreaBottom" fmla="*/ 57600 h 5724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8412120" y="5113080"/>
              <a:ext cx="51840" cy="392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8340480" y="5079600"/>
              <a:ext cx="195840" cy="63720"/>
            </a:xfrm>
            <a:custGeom>
              <a:avLst/>
              <a:gdLst>
                <a:gd name="textAreaLeft" fmla="*/ 0 w 195840"/>
                <a:gd name="textAreaRight" fmla="*/ 196200 w 19584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8400960" y="5067720"/>
              <a:ext cx="74520" cy="3240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2400"/>
                <a:gd name="textAreaBottom" fmla="*/ 32760 h 3240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240" bIns="-12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C4C960-38F2-4449-A65D-5947486333FE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84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285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" bIns="-1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8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309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440" bIns="-19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" bIns="6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240" bIns="-12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840" bIns="-6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840" bIns="-6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720" bIns="-18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" bIns="-2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400" bIns="-23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82196F-349D-471A-B57C-941E4FB32793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Tkinter – Temas y estilos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Temas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Estilos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Elementos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Mapa de estilos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Temas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 lnSpcReduction="10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 tema es una colección de estilos que determina como se ven todos los widgets.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 estilo especifica la apariencia de una clase de widgets (labels, botones, etc).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Podemos modificar la apariencia de un widget modificando los estilos por defecto o creando nuevos.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Podemos cambiar de un tema a otro.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obtener la lista de temas disponibles podemos utilizar el método theme_names() en una instancia de ttk.Style.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Con el método theme_names() podemos obtener el tema que estamos usando actualmente o cambiar el tema pasándolo como parámetro.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Estilos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Todos los widgets tiene una clase por defecto que define su estilo por defecto.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Podemos obtener ésta clase utilizando el método winfo_class() en la instancia de un widget.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Modificar estilos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modificar un estilo utilizamos el método configure() de la clase Style: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style = ttk.Style(root)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style.configure(nombre_estilo, **opciones)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También podemos extender un estilo creando uno nuevo que extienda de uno existente nombrándolo: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NuevoEstilo.EstiloExistente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Y luego asignándolo a un widget mediante la opcion style.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Elementos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Un estilo está compuesto por uno o más elementos.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Por ejemplo, un label tiene border, padding y label.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Se utiliza el concepto de layout para organizar en capas los diferentes elementos que componen un widget.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Para obtener el layout de un widget utilizamos el método layout() del objeto Style.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Opciones de los elementos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Cada elemento tiene una lista de opciones que especifica su apariencia.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Para obtener los nombres de la lista de opciones usamos el método element_options() del objeto Style.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Para obtener una lista de los atributos asociados a una opción utilizamos el método lookup() del objeto Style.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Cambiar apariencia dinámicamente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Usamos el método map() de Style para cambiar dinámicamente la apariencia de un widget según su estado.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LibreOffice/7.6.0.3$Linux_X86_64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2023-08-31T05:13:39Z</dcterms:created>
  <dc:creator/>
  <dc:description/>
  <dc:language>es-MX</dc:language>
  <cp:lastModifiedBy/>
  <dcterms:modified xsi:type="dcterms:W3CDTF">2023-08-31T16:12:30Z</dcterms:modified>
  <cp:revision>3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