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BB1F2D-4317-49A9-9238-A4A5B27902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A6D953-5300-4C5F-8F3C-DDF48858BE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0669C3-C686-4348-9306-0FA8C94553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611719-9538-447C-AAE0-059616B7E9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76CDAF-B324-451C-9190-33EEC9219C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AE5814-B0EC-4E50-B0C9-03E287D5B4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972596-034B-4C6D-803C-2A711D4D68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65DCAC-C62E-4DAB-80EB-C4A65D14D2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21488F-7A35-4088-AC43-A254561A62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265D1E-1933-48C2-9AA9-83C2EB37CE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CFC09C-4BEE-406A-B66A-BD0661A54A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AC9FA6-2D30-4BC2-92E4-2A32C4506F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914000"/>
            <a:ext cx="10854000" cy="1242000"/>
            <a:chOff x="-360000" y="4914000"/>
            <a:chExt cx="10854000" cy="1242000"/>
          </a:xfrm>
        </p:grpSpPr>
        <p:sp>
          <p:nvSpPr>
            <p:cNvPr id="3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pPr marL="172800" indent="-1296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345600" indent="-1296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518400" indent="-1152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691200" indent="-864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8640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10368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12096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B4FFDB89-8502-4A52-AA0B-67E4CF530682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Programación funcional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map, filter y reduce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Programación funcional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Paradigma de programación.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Se basa principalmente en el uso de funciones.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Las funciones son practicamente la única herramienta que tenemos.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En lenguajes puramente funcionales no existen los bucles.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Función map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Toma dos entradas: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lvl="1" marL="760320" indent="-28512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Un iterable (como una lista) que va a ser modificada.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lvl="1" marL="760320" indent="-28512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Una función que va a ser aplicada a cada elemento del iterable.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Devuelve un objeto map que podemos castear a nueva lista donde los elementos del iterable han sido modificados por la función.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nuevo_map = map(funcion, iterable)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nueva_lista = list(map(funcion, iterable))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Función filter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Recibe 2 parámetros: una función y un iterable.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Devuelve el iterable inicial filtrado (objeto filter).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O sea, pasa los elementos del iterable por la función y solamente las añade a lo que devolverá si su resultado es True.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Función reduce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Reduce todos los elementos del iterable de entrada a un único valor.</a:t>
            </a:r>
            <a:endParaRPr b="0" lang="es-MX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Dos parámetros de entrada: función e iterable.</a:t>
            </a:r>
            <a:endParaRPr b="0" lang="es-MX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Devuelve un único valor.</a:t>
            </a:r>
            <a:endParaRPr b="0" lang="es-MX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Necesitamos importar reduce de functools:</a:t>
            </a:r>
            <a:br>
              <a:rPr sz="2200"/>
            </a:b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from functools import reduce</a:t>
            </a:r>
            <a:endParaRPr b="0" lang="es-MX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Suele verse utilizando funciones de la librería operator como add (adición) o mul (multiplicación).</a:t>
            </a:r>
            <a:br>
              <a:rPr sz="2200"/>
            </a:br>
            <a:r>
              <a:rPr b="0" lang="es-MX" sz="2200" spc="-1" strike="noStrike">
                <a:solidFill>
                  <a:srgbClr val="000000"/>
                </a:solidFill>
                <a:latin typeface="Arial"/>
              </a:rPr>
              <a:t>https://docs.python.org/3/library/operator.html#mapping-operators-to-functions</a:t>
            </a:r>
            <a:endParaRPr b="0" lang="es-MX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LibreOffice/7.5.3.2$Linux_X86_64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2023-05-09T16:59:35Z</dcterms:created>
  <dc:creator/>
  <dc:description/>
  <dc:language>es-MX</dc:language>
  <cp:lastModifiedBy/>
  <dcterms:modified xsi:type="dcterms:W3CDTF">2023-05-09T18:54:28Z</dcterms:modified>
  <cp:revision>3</cp:revision>
  <dc:subject/>
  <dc:title>Beehive</dc:title>
</cp:coreProperties>
</file>