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6A349-96B3-4918-B23D-36C93D1A53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1D425F-FED1-4849-BDE5-10707A4504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90D4F-CCF6-4797-B31F-9ED840494D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14115A-4AC1-4E5B-9767-EE32D1EEAE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8A60DC-CA97-495E-ABB8-F7F35C1532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A8DCF4-0CC7-4340-83FB-7E1749BFB7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1152E9-2987-4F86-BC24-63657A2E5D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C4ED32-B71C-4D1C-AF2C-9A72EB98CD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82AE08-3A11-40E2-9384-75EEF6E1BE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9145AB-27B1-41DD-98F6-9EFD4820B4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302E6E-CB58-4658-98E1-838AC4A780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52B83B-131F-444F-B15A-D0BB09FBB2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05C59A-B7B9-4995-8349-2484659149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0B3370-FDFD-40FC-B3A9-E76C69F168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25BB21-CE52-4D93-B8E1-C7CEB8E134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D991EF-5213-40E7-A7BE-55D378B6B4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5AC6F9-D104-4EB8-9BDA-79C87BCE91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FDFF10-AC49-451D-9709-9B51F3336E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652776-8B3E-4675-B5AB-76D79A1567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24414C-C5A0-49DD-9247-5AE633B61A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8EA741-EC68-4E8D-8F76-4A545C1338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D779EB-2B2A-4680-A492-8B43FE74CE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9FCEFC-FED4-45D2-B460-85C12AB938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DF6F81-539A-4171-AB32-357F5AFDE0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CC12F3-4A3C-4F63-8F52-BEDCEA4582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AEFCE7-C0B1-4937-BD47-606A6F12AA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320965-0E10-4EE7-A63F-BD7E203DFD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B213EA-FDEB-4106-BA21-714C63B023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9CB048-0FF2-41FE-B75C-39CDC463A2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34ACAC-A0CA-48F0-9FBA-5545CEC2FD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B0E46C-2D82-4152-866B-82B18E04FD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6CBAA6-6AAF-4C95-A9A0-4387F5F483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8C538A-C005-4210-808B-D779431DA0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E262A-0E9A-4004-A445-E20B79A0AC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614EFF-8D67-4676-85DE-537BDA8EBF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F130E4-9047-4764-9C3B-5056B0C6B2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6E3354-192C-4D35-9C65-556FAC1E97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26ACB0-5228-4D69-AE0E-7647DCFBD0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F09563-7472-4956-BA85-904B73BAF1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9E71F8-C94D-4308-946C-F19BD33A9B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102674-B2AA-4E63-A4D8-3EDE148220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4DACEC6-4843-4D0B-A7A4-EE64DEABC7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72113D-BA29-4AA5-A303-E1261378D6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E56287-513D-4BED-9E0A-51FED05C87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E89D3-69EC-461D-844C-1F6E1BAD7A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E67397-FC2E-4E31-8A8E-4FA11D2DB9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F2B9F4-41F1-4644-A3CD-DFAACFE773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86B6F-E6DA-4985-95F6-EA66D94398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E7EEA03-8D0B-4A1D-91E0-D68B444F2CBF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160" bIns="2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5840" bIns="15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040" bIns="-50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600" bIns="3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1600" bIns="-21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880" bIns="2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4760" bIns="-14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7640" bIns="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6920" bIns="169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0880" bIns="-20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760" bIns="-5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0" bIns="-25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3960" bIns="396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25560" bIns="2556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0" bIns="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-17640" bIns="-1764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4503F58-C926-4CB8-B395-7654EEFAECE4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863DE49-6E02-4E0C-B4E2-6CA5D652AE9B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7F4AAFB-7B66-445C-8551-5415BC6D065B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000" spc="-1" strike="noStrike">
                <a:solidFill>
                  <a:srgbClr val="000000"/>
                </a:solidFill>
                <a:latin typeface="Arial"/>
              </a:rPr>
              <a:t>TESTING</a:t>
            </a:r>
            <a:endParaRPr b="0" lang="es-MX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Tests manuales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Tests automatizados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Tests unitarios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Las buenas prácticas...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Más importante que escribir buenos tests completos y teniendo en cuenta todas las posibilidades es escribir código que pueda ser testeado de forma fácil.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Es decir, seguir las buenas prácticas. Sobre todo el principio de responsabilidad única (SRP), es decir, escribir funciones que tengan una única responsabilidad.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Cuantas más funcionalidades cubra una función más complicado va a ser modificarla, mantenerla y probarla.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Testing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Nadie escribe código y no lo prueba.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 hecho es común que le dediquemos más tiempo a probar que nuestro código funcione correctamente que el que le dedicamos a escribirlo.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Supongamos que creamos una función que suma una lista de números: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sumar(*args):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return sum(*args)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Tests Manuales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Son el tipo de test que ejecutamos manualmente y  usamos para ir viendo el comportamiento de nuestro código.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Por ejemplo al hacer un print.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print(sumar([3, 1, 5]))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 vemos si el resultado mostrado por consola es 9 y nuestro código funciona correctamente.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Este tipo de pruebas puede ser eficiente solamente si trabajamos solos y nuestro código es pequeño. A medida que nuestro código crece no será suficiente.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Tests Automáticos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Código que testea código.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 ejecución es automática por lo que podemos verificar muchos casos en poco tiempo.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Con assert podemos escribir tests que son ejecutados automáticamente y que lanzan una excepción si el resultado no es el esperado.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assert(sumar([3, 2]) == 5)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Pero incluso el assert se nos puede quedar corto y podemos necesitar algo que nos haga la vida más fácil.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Tests unitarios con unittest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Buenas prácticas: los tests unitarios deberían ir en un archivo aparte, preferentemente llamado testNombreDeClaseAProbar.py e idealmente testFuncionalidadAProbar.py en una carpeta llamada tests.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este archivo importamos la clase a probar (o mejor aún la función a probar) y la librería unittest.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Creamos una clase por cada funcionalidad que herede de unittest.TestCase y definimos como método de clase cada test que queremos ejecutar con el nombre test_nombre_del_test.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cada test hacemos las comprobaciones necesarias usando assertEqual en lugar de assert (pero funciona igual).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También usamos el método mágico __name__ para llamar a unittest.main().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Ejemplo con unittest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from operaciones import sumar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import unittest</a:t>
            </a:r>
            <a:br>
              <a:rPr sz="2400"/>
            </a:b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class TestSumar(unittest.TestCase):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def test_dos_enteros(self):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    resultado = sumar([2, 5])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    self.assertEqual(resultado, 7)</a:t>
            </a:r>
            <a:br>
              <a:rPr sz="2400"/>
            </a:b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if __name__ == ‘__main__’: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unittest.main()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Ejecutando nuestros tests unitarios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Una de las ventajas de utilizar unittest es que al ejecutarlo nos mostrará la información de los tests ejecutados, el tiempo que tardo y los resultados.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Además, podemos usar -v para obtener información por cada uno de los test que se ejecute (muy útil si tenemos muchos para que sea más fácil localizar los que fallan).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python -m unittest -v archivo_de_tests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 si tenemos todos nuestros tests en una carpeta también podemos utilizar discover para que los ejecute todos: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python -m unittest discover -v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Los tipos de asserts de unittest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58560" indent="-2689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assertEqual(x, y) ← verifica igualdad.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assertTrue(x) ← verifica que el valor sea True.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assertFalse(x) ← verifica que el valor sea False.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assertIs(x, y) ← verifica que las dos variables sean la misma (operador is, misma id de memoria).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assertIsNone(x) ← verifica que el valor es None.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assertIn(x, y) ← verifica que x pertenece al iterable y (operador in)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assertIsInstance(x, y) ← verifica que x sea una instancia de y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assertRaises(x) ← verifica que se lanza una excepción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Métodos setUp y tearDown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Podemos definir funciones comunes que sean ejecutadas antes(setUp) y después (tearDown) de cada test.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import unittest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class TestAlgo(unittest.TestCase):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def setUp(self):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    print(“setUp”)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def tearDown(self):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    print(“tearDown”)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def test_imprimir_algo(self):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        print(“Test: Imprimir Algo”)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LibreOffice/7.5.5.2$Linux_X86_64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2023-08-09T15:45:40Z</dcterms:created>
  <dc:creator/>
  <dc:description/>
  <dc:language>es-MX</dc:language>
  <cp:lastModifiedBy/>
  <dcterms:modified xsi:type="dcterms:W3CDTF">2023-08-09T16:50:31Z</dcterms:modified>
  <cp:revision>2</cp:revision>
  <dc:subject/>
  <dc:title>Forestbird</dc:title>
</cp:coreProperties>
</file>