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05754A-2A3A-4354-A68F-7D6468AFBF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7CAA83-4B35-4E38-9C48-2F947A4E1D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CF398-BFEB-4504-8C23-6E76780AF9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5E63C1-6ED2-457D-A785-81DF817B2C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972B56-ABDA-4BF8-B337-0F4419FBE6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DF3317-1F21-4CE9-88D2-1B416DEA86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A23C4-B5B3-4FF9-9F1C-003C80860C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D5AF11-C537-43DB-8B61-2DDE3F5541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A04ED8-843B-4752-ABC6-05CBA2E294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116D87-6510-452A-9AA7-EC18324256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BFE76-83E4-43E9-BAF4-E87D5521ED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E497EC-405D-47D9-AB61-204DBB6EED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Pulse para editar el formato del texto de título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50505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50505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B917A77-2BC7-4154-B2F1-2A58564EEBF6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Tkinter orientado a objetos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2A12DD-860B-4DE0-8195-192516853DDC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Cuando nuestro programa se vuelve más complejo podemos utilizar el paradigma de orientación a objetos para organizar mejor el código.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52B0BC-4735-4C69-A8E9-E89360816D6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Estructura básica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620000" y="980640"/>
            <a:ext cx="8100000" cy="406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import tkinter as tk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class App(tk.Tk):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def __init__(self):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super().__init_₍)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if __name__ == “__main__”: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app = App()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app.mainloop()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7BDA57-F950-49AB-BBE2-224167A31FA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Ejercicio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Crear una aplicación con orientación a objetos en Tkinter que permita convertir grados Fahrenheit a Celsius y Celsius a Fahrenheit, utilizando frames y el método tkraise() para cambiar entre ellos.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E46A81-58A4-4C1D-8F45-3888BBCB665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LibreOffice/7.6.0.3$Linux_X86_64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2023-08-28T17:12:58Z</dcterms:created>
  <dc:creator/>
  <dc:description/>
  <dc:language>es-MX</dc:language>
  <cp:lastModifiedBy/>
  <dcterms:modified xsi:type="dcterms:W3CDTF">2023-08-28T17:42:52Z</dcterms:modified>
  <cp:revision>2</cp:revision>
  <dc:subject/>
  <dc:title>DNA</dc:title>
</cp:coreProperties>
</file>