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1FFDEF-8049-4AFA-8FB8-B763078F68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DCA3FB-E087-47C4-9EF4-5F61C02FD0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62B71E-5D5F-4CB2-A276-EB595C8A0E0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16CF30-CADD-459D-BA55-108F6C596D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785FED-D2CA-45A1-83DB-6DB12DCAC7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56A66B-1062-4C24-980E-1889C9483C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92AE6B-9293-4D08-8C4C-8BF2B5A781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F4230D-9D7E-4E20-AC89-906EE2BA70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DFC950-3609-42A3-8024-461149CC59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CB1AF4-86B3-4AC6-ABF1-FDB4C4A910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9F40FF-3FA4-4CEB-8729-BF5F0A7D19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E92229-2484-4DCD-AE02-248AA6219E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3C511A-049D-4A07-9A30-F60C66E26E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B5B644-B532-410C-A86D-290E1FB9F8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097F4D-9E09-4D47-A144-A637B16528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83D47D-1FBF-480D-8A26-90B37C4467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774AFA-1138-4C3C-BB9D-C5FDBB94D2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53DE59D-1FB8-46E4-9F02-1172EC0972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61744DA-C52C-42C4-9322-DE8509303A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CF17252-BA0B-4F47-AF2C-831AEFB293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797DDB8-154B-4CB3-BF84-A9626EA5E6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80C523-9E0E-458B-A9A5-A44EBBC968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1383CF-A070-4B23-8314-A78AA055F3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13CA75A-F56F-4E8D-B645-6F7B813CB0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D2C708D-E7B5-496F-8DD9-1C9B7313F3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E1F1D0A-3D20-4B2F-8E09-3ABDE3075C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57D036A-2C3E-4670-A0CA-4DCDEE5714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9561155-0114-4C87-A5E8-107D983CC0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0516633-8122-4634-8F50-05166FC84C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C860E9-376B-411A-BCAB-C08344489E3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20690B1-8174-42E4-A5F9-1DAFBB3202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7CFF743-D428-482D-A1DF-D6B280A06B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2763B19-8880-49CC-9C2F-B9F9C511F6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63C553-FF78-492D-B2CA-9B6A5769A2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E4E21E9-14BD-47C6-B941-CA0B2C3E34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BC93ECC-736B-4509-B4CC-7D8AF0C4B2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969B20D-C3B0-4EAE-9FFE-42D843988D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DCA4873-1DDE-439E-AC33-70CC07D067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2E03B9A-8F00-4477-8A59-A0B5CB388B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78B5771-44D8-4C5F-A342-54D8C74050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1DD3C88-1791-42D2-886B-97B608829F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84025FD-E6BF-418C-B79C-0565C9139C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83581CB-14DA-4339-80B2-C3B26A5C05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27ADE9-1F63-4554-90D1-462B3D095D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C0EF46-5A10-4E0B-89D8-22E2B1D780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635565-89ED-43FB-9FF8-71ECE932C0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010E24-3722-40DC-95CE-07DCF23620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71F619-4B0F-405F-BD9E-190FA956CF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15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MX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31CAC3C-871D-4235-82EC-F50316D084DE}" type="slidenum">
              <a:rPr b="0" lang="es-MX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31AE95EF-3C9B-403E-ABEF-5ADC36A80F74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44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MX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15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MX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D8C890E8-A7DE-40C9-A366-3D27E3138D31}" type="slidenum">
              <a:rPr b="0" lang="es-MX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AB20A78B-3E6C-43CF-9B07-0A55D99FB021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68360" y="1460520"/>
            <a:ext cx="9071640" cy="22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8000" spc="-1" strike="noStrike">
                <a:solidFill>
                  <a:srgbClr val="ffffff"/>
                </a:solidFill>
                <a:latin typeface="Arial"/>
              </a:rPr>
              <a:t>Cohesión y Acoplamiento</a:t>
            </a:r>
            <a:endParaRPr b="0" lang="es-MX" sz="8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Cohesión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Grado de relación entre los elementos de un módulo.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Cuando diseñamos una función es importante pensar y definir bien su tarea a realizar intentando que sea única.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Cuantas más tareas realice una función y cuánto menos relación tengan entre sí, más complicado de entender será su código.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Tipos de Cohesión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Débil: Indica que la relación entre las tareas de una función o elementos de un módulo es baja. Por ejemplo, que las tareas que realiza no pertenecen a una única funcionalidad.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Fuerte: Indica que existe una alta relación entre los elementos o funciones.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El tipo de cohesión fuerte debe ser nuestro objetivo siempre que sea posible.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¿Por qué es importante la cohesión?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Nos permite reducir la complejidad.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Nos permite reutilizar nuestro código más fácilmente.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Y hará que sea más fácil de mantener.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Acoplamiento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Grado de dependencia entre dos módulos (como las clases).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Puede ser de dos tipos: Débil o fuerte.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Débil: Indica que no existe dependencia de un módulo con otro. (Lo que debería ser nuestro objetivo al programar).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Fuerte: Indica que un módulo tiene dependencias internas con otros.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Acoplamiento y Cohesión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Términos muy relacionados.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El acoplamiento débil suele ir de la mano a una cohesión fuerte (lo que siempre debemos buscar en nuestro código, es decir, que no tenga dependencias con otros módulos y que las tareas estén relacionadas).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Con ésto nuestro código será fácil de leer, reutilizar y mantener.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LibreOffice/7.5.4.2$Linux_X86_64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2023-06-25T17:53:14Z</dcterms:created>
  <dc:creator/>
  <dc:description/>
  <dc:language>es-MX</dc:language>
  <cp:lastModifiedBy/>
  <dcterms:modified xsi:type="dcterms:W3CDTF">2023-06-25T18:25:38Z</dcterms:modified>
  <cp:revision>2</cp:revision>
  <dc:subject/>
  <dc:title>Blueprint Plans</dc:title>
</cp:coreProperties>
</file>