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2EA846-56C6-49AB-866E-770DE451B6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7B1480-6533-4A7B-BACB-1595F8E028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7E29E7-9EB6-4B8E-A246-3B62E46FCD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655E97-700E-413C-B8D6-4AE939F16D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E2A94F-0584-451E-B0A9-DC9B090C1D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9436BC-FD59-4DEE-9131-A68BCFC3A0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2AA6F0-D815-44C2-A1B3-4995304A18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C155BB-F2AD-4231-B4F0-D63345A2BE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D47614-6D0A-4693-B744-8C70C16521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AC85F7-B485-41C8-860C-6EEF05A9AD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16E8C4-8AF2-46FA-98ED-9F3BE3B074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986CF-88C0-4BFB-B4E3-6475CA6047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914000"/>
            <a:ext cx="10854000" cy="1242000"/>
            <a:chOff x="-360000" y="4914000"/>
            <a:chExt cx="10854000" cy="1242000"/>
          </a:xfrm>
        </p:grpSpPr>
        <p:sp>
          <p:nvSpPr>
            <p:cNvPr id="3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172800" indent="-1296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345600" indent="-1296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518400" indent="-1152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691200" indent="-864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8640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10368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12096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F525CC5C-AADB-4F1A-91BC-B527A8C5BD31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Polimorfismo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¿Qué es?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Poly (muchos), morfo (formas). Los objetos pueden tomar diferentes formas.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En general poliformismo implica que diferentes clases puedan ser accedidas utilizando una misma interfaz, mostrando un comportamiento distinto.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Sin embargo en Python, va relacionado al duck typing.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¿Duck typing?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Si camina como pato y habla como pato, entonces es un pato.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 pato es un objeto y hablar y caminar son métodos.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 Python le dan igual los tipos de los objetos, solamente le importan sus métodos.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Si tenemos una clase Pato y otra clase Perro y creamos una función que llame al método hablar() que ambas clases implementan, a Python le dará igual si le pasamos un Pato o un Perro y lo hará hablar sin importarle su clase.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LibreOffice/7.5.4.2$Linux_X86_64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2023-07-14T08:43:30Z</dcterms:created>
  <dc:creator/>
  <dc:description/>
  <dc:language>es-MX</dc:language>
  <cp:lastModifiedBy/>
  <dcterms:modified xsi:type="dcterms:W3CDTF">2023-07-14T09:00:14Z</dcterms:modified>
  <cp:revision>2</cp:revision>
  <dc:subject/>
  <dc:title>Beehive</dc:title>
</cp:coreProperties>
</file>