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7084D4F-91DD-4C76-805E-FFB9D7889896}" type="slidenum">
              <a:t>&lt;#&gt;</a:t>
            </a:fld>
          </a:p>
        </p:txBody>
      </p:sp>
      <p:sp>
        <p:nvSpPr>
          <p:cNvPr id="4" name="PlaceHolder 3"/>
          <p:cNvSpPr>
            <a:spLocks noGrp="1"/>
          </p:cNvSpPr>
          <p:nvPr>
            <p:ph type="dt" idx="1"/>
          </p:nvPr>
        </p:nvSpPr>
        <p:spPr/>
        <p:txBody>
          <a:bodyPr/>
          <a:p>
            <a:r>
              <a:rPr lang="es-MX"/>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buNone/>
            </a:pPr>
            <a:endParaRPr b="0" lang="es-MX" sz="2700" spc="-1" strike="noStrike">
              <a:solidFill>
                <a:srgbClr val="000000"/>
              </a:solidFill>
              <a:latin typeface="Arial"/>
            </a:endParaRPr>
          </a:p>
        </p:txBody>
      </p:sp>
      <p:sp>
        <p:nvSpPr>
          <p:cNvPr id="34" name="PlaceHolder 2"/>
          <p:cNvSpPr>
            <a:spLocks noGrp="1"/>
          </p:cNvSpPr>
          <p:nvPr>
            <p:ph/>
          </p:nvPr>
        </p:nvSpPr>
        <p:spPr>
          <a:xfrm>
            <a:off x="540000" y="1350000"/>
            <a:ext cx="9000000" cy="1716840"/>
          </a:xfrm>
          <a:prstGeom prst="rect">
            <a:avLst/>
          </a:prstGeom>
          <a:noFill/>
          <a:ln w="0">
            <a:noFill/>
          </a:ln>
        </p:spPr>
        <p:txBody>
          <a:bodyPr lIns="0" rIns="0" tIns="0" bIns="0" anchor="t">
            <a:normAutofit/>
          </a:bodyPr>
          <a:p>
            <a:pPr indent="0">
              <a:spcAft>
                <a:spcPts val="1057"/>
              </a:spcAft>
              <a:buNone/>
            </a:pPr>
            <a:endParaRPr b="0" lang="es-MX" sz="2000" spc="-1" strike="noStrike">
              <a:solidFill>
                <a:srgbClr val="000000"/>
              </a:solidFill>
              <a:latin typeface="Arial"/>
            </a:endParaRPr>
          </a:p>
        </p:txBody>
      </p:sp>
      <p:sp>
        <p:nvSpPr>
          <p:cNvPr id="35" name="PlaceHolder 3"/>
          <p:cNvSpPr>
            <a:spLocks noGrp="1"/>
          </p:cNvSpPr>
          <p:nvPr>
            <p:ph/>
          </p:nvPr>
        </p:nvSpPr>
        <p:spPr>
          <a:xfrm>
            <a:off x="540000" y="3230280"/>
            <a:ext cx="9000000" cy="1716840"/>
          </a:xfrm>
          <a:prstGeom prst="rect">
            <a:avLst/>
          </a:prstGeom>
          <a:noFill/>
          <a:ln w="0">
            <a:noFill/>
          </a:ln>
        </p:spPr>
        <p:txBody>
          <a:bodyPr lIns="0" rIns="0" tIns="0" bIns="0" anchor="t">
            <a:normAutofit/>
          </a:bodyPr>
          <a:p>
            <a:pPr indent="0">
              <a:spcAft>
                <a:spcPts val="1057"/>
              </a:spcAft>
              <a:buNone/>
            </a:pPr>
            <a:endParaRPr b="0" lang="es-MX" sz="20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702861F-162F-43F4-A833-9E2861EF59A6}" type="slidenum">
              <a:t>&lt;#&gt;</a:t>
            </a:fld>
          </a:p>
        </p:txBody>
      </p:sp>
      <p:sp>
        <p:nvSpPr>
          <p:cNvPr id="7" name="PlaceHolder 6"/>
          <p:cNvSpPr>
            <a:spLocks noGrp="1"/>
          </p:cNvSpPr>
          <p:nvPr>
            <p:ph type="dt" idx="1"/>
          </p:nvPr>
        </p:nvSpPr>
        <p:spPr/>
        <p:txBody>
          <a:bodyPr/>
          <a:p>
            <a:r>
              <a:rPr lang="es-MX"/>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buNone/>
            </a:pPr>
            <a:endParaRPr b="0" lang="es-MX" sz="2700" spc="-1" strike="noStrike">
              <a:solidFill>
                <a:srgbClr val="000000"/>
              </a:solidFill>
              <a:latin typeface="Arial"/>
            </a:endParaRPr>
          </a:p>
        </p:txBody>
      </p:sp>
      <p:sp>
        <p:nvSpPr>
          <p:cNvPr id="37" name="PlaceHolder 2"/>
          <p:cNvSpPr>
            <a:spLocks noGrp="1"/>
          </p:cNvSpPr>
          <p:nvPr>
            <p:ph/>
          </p:nvPr>
        </p:nvSpPr>
        <p:spPr>
          <a:xfrm>
            <a:off x="540000" y="1350000"/>
            <a:ext cx="4391640" cy="1716840"/>
          </a:xfrm>
          <a:prstGeom prst="rect">
            <a:avLst/>
          </a:prstGeom>
          <a:noFill/>
          <a:ln w="0">
            <a:noFill/>
          </a:ln>
        </p:spPr>
        <p:txBody>
          <a:bodyPr lIns="0" rIns="0" tIns="0" bIns="0" anchor="t">
            <a:normAutofit/>
          </a:bodyPr>
          <a:p>
            <a:pPr indent="0">
              <a:spcAft>
                <a:spcPts val="1057"/>
              </a:spcAft>
              <a:buNone/>
            </a:pPr>
            <a:endParaRPr b="0" lang="es-MX" sz="2000" spc="-1" strike="noStrike">
              <a:solidFill>
                <a:srgbClr val="000000"/>
              </a:solidFill>
              <a:latin typeface="Arial"/>
            </a:endParaRPr>
          </a:p>
        </p:txBody>
      </p:sp>
      <p:sp>
        <p:nvSpPr>
          <p:cNvPr id="38" name="PlaceHolder 3"/>
          <p:cNvSpPr>
            <a:spLocks noGrp="1"/>
          </p:cNvSpPr>
          <p:nvPr>
            <p:ph/>
          </p:nvPr>
        </p:nvSpPr>
        <p:spPr>
          <a:xfrm>
            <a:off x="5151600" y="1350000"/>
            <a:ext cx="4391640" cy="1716840"/>
          </a:xfrm>
          <a:prstGeom prst="rect">
            <a:avLst/>
          </a:prstGeom>
          <a:noFill/>
          <a:ln w="0">
            <a:noFill/>
          </a:ln>
        </p:spPr>
        <p:txBody>
          <a:bodyPr lIns="0" rIns="0" tIns="0" bIns="0" anchor="t">
            <a:normAutofit/>
          </a:bodyPr>
          <a:p>
            <a:pPr indent="0">
              <a:spcAft>
                <a:spcPts val="1057"/>
              </a:spcAft>
              <a:buNone/>
            </a:pPr>
            <a:endParaRPr b="0" lang="es-MX" sz="2000" spc="-1" strike="noStrike">
              <a:solidFill>
                <a:srgbClr val="000000"/>
              </a:solidFill>
              <a:latin typeface="Arial"/>
            </a:endParaRPr>
          </a:p>
        </p:txBody>
      </p:sp>
      <p:sp>
        <p:nvSpPr>
          <p:cNvPr id="39" name="PlaceHolder 4"/>
          <p:cNvSpPr>
            <a:spLocks noGrp="1"/>
          </p:cNvSpPr>
          <p:nvPr>
            <p:ph/>
          </p:nvPr>
        </p:nvSpPr>
        <p:spPr>
          <a:xfrm>
            <a:off x="540000" y="3230280"/>
            <a:ext cx="4391640" cy="1716840"/>
          </a:xfrm>
          <a:prstGeom prst="rect">
            <a:avLst/>
          </a:prstGeom>
          <a:noFill/>
          <a:ln w="0">
            <a:noFill/>
          </a:ln>
        </p:spPr>
        <p:txBody>
          <a:bodyPr lIns="0" rIns="0" tIns="0" bIns="0" anchor="t">
            <a:normAutofit/>
          </a:bodyPr>
          <a:p>
            <a:pPr indent="0">
              <a:spcAft>
                <a:spcPts val="1057"/>
              </a:spcAft>
              <a:buNone/>
            </a:pPr>
            <a:endParaRPr b="0" lang="es-MX" sz="2000" spc="-1" strike="noStrike">
              <a:solidFill>
                <a:srgbClr val="000000"/>
              </a:solidFill>
              <a:latin typeface="Arial"/>
            </a:endParaRPr>
          </a:p>
        </p:txBody>
      </p:sp>
      <p:sp>
        <p:nvSpPr>
          <p:cNvPr id="40" name="PlaceHolder 5"/>
          <p:cNvSpPr>
            <a:spLocks noGrp="1"/>
          </p:cNvSpPr>
          <p:nvPr>
            <p:ph/>
          </p:nvPr>
        </p:nvSpPr>
        <p:spPr>
          <a:xfrm>
            <a:off x="5151600" y="3230280"/>
            <a:ext cx="4391640" cy="1716840"/>
          </a:xfrm>
          <a:prstGeom prst="rect">
            <a:avLst/>
          </a:prstGeom>
          <a:noFill/>
          <a:ln w="0">
            <a:noFill/>
          </a:ln>
        </p:spPr>
        <p:txBody>
          <a:bodyPr lIns="0" rIns="0" tIns="0" bIns="0" anchor="t">
            <a:normAutofit/>
          </a:bodyPr>
          <a:p>
            <a:pPr indent="0">
              <a:spcAft>
                <a:spcPts val="1057"/>
              </a:spcAft>
              <a:buNone/>
            </a:pPr>
            <a:endParaRPr b="0" lang="es-MX" sz="20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288230F5-35F8-4B04-9E67-39DAEDD979F5}" type="slidenum">
              <a:t>&lt;#&gt;</a:t>
            </a:fld>
          </a:p>
        </p:txBody>
      </p:sp>
      <p:sp>
        <p:nvSpPr>
          <p:cNvPr id="9" name="PlaceHolder 8"/>
          <p:cNvSpPr>
            <a:spLocks noGrp="1"/>
          </p:cNvSpPr>
          <p:nvPr>
            <p:ph type="dt" idx="1"/>
          </p:nvPr>
        </p:nvSpPr>
        <p:spPr/>
        <p:txBody>
          <a:bodyPr/>
          <a:p>
            <a:r>
              <a:rPr lang="es-MX"/>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buNone/>
            </a:pPr>
            <a:endParaRPr b="0" lang="es-MX" sz="2700" spc="-1" strike="noStrike">
              <a:solidFill>
                <a:srgbClr val="000000"/>
              </a:solidFill>
              <a:latin typeface="Arial"/>
            </a:endParaRPr>
          </a:p>
        </p:txBody>
      </p:sp>
      <p:sp>
        <p:nvSpPr>
          <p:cNvPr id="42" name="PlaceHolder 2"/>
          <p:cNvSpPr>
            <a:spLocks noGrp="1"/>
          </p:cNvSpPr>
          <p:nvPr>
            <p:ph/>
          </p:nvPr>
        </p:nvSpPr>
        <p:spPr>
          <a:xfrm>
            <a:off x="540000" y="1350000"/>
            <a:ext cx="2897640" cy="1716840"/>
          </a:xfrm>
          <a:prstGeom prst="rect">
            <a:avLst/>
          </a:prstGeom>
          <a:noFill/>
          <a:ln w="0">
            <a:noFill/>
          </a:ln>
        </p:spPr>
        <p:txBody>
          <a:bodyPr lIns="0" rIns="0" tIns="0" bIns="0" anchor="t">
            <a:normAutofit/>
          </a:bodyPr>
          <a:p>
            <a:pPr indent="0">
              <a:spcAft>
                <a:spcPts val="1057"/>
              </a:spcAft>
              <a:buNone/>
            </a:pPr>
            <a:endParaRPr b="0" lang="es-MX" sz="2000" spc="-1" strike="noStrike">
              <a:solidFill>
                <a:srgbClr val="000000"/>
              </a:solidFill>
              <a:latin typeface="Arial"/>
            </a:endParaRPr>
          </a:p>
        </p:txBody>
      </p:sp>
      <p:sp>
        <p:nvSpPr>
          <p:cNvPr id="43" name="PlaceHolder 3"/>
          <p:cNvSpPr>
            <a:spLocks noGrp="1"/>
          </p:cNvSpPr>
          <p:nvPr>
            <p:ph/>
          </p:nvPr>
        </p:nvSpPr>
        <p:spPr>
          <a:xfrm>
            <a:off x="3583080" y="1350000"/>
            <a:ext cx="2897640" cy="1716840"/>
          </a:xfrm>
          <a:prstGeom prst="rect">
            <a:avLst/>
          </a:prstGeom>
          <a:noFill/>
          <a:ln w="0">
            <a:noFill/>
          </a:ln>
        </p:spPr>
        <p:txBody>
          <a:bodyPr lIns="0" rIns="0" tIns="0" bIns="0" anchor="t">
            <a:normAutofit/>
          </a:bodyPr>
          <a:p>
            <a:pPr indent="0">
              <a:spcAft>
                <a:spcPts val="1057"/>
              </a:spcAft>
              <a:buNone/>
            </a:pPr>
            <a:endParaRPr b="0" lang="es-MX" sz="2000" spc="-1" strike="noStrike">
              <a:solidFill>
                <a:srgbClr val="000000"/>
              </a:solidFill>
              <a:latin typeface="Arial"/>
            </a:endParaRPr>
          </a:p>
        </p:txBody>
      </p:sp>
      <p:sp>
        <p:nvSpPr>
          <p:cNvPr id="44" name="PlaceHolder 4"/>
          <p:cNvSpPr>
            <a:spLocks noGrp="1"/>
          </p:cNvSpPr>
          <p:nvPr>
            <p:ph/>
          </p:nvPr>
        </p:nvSpPr>
        <p:spPr>
          <a:xfrm>
            <a:off x="6625800" y="1350000"/>
            <a:ext cx="2897640" cy="1716840"/>
          </a:xfrm>
          <a:prstGeom prst="rect">
            <a:avLst/>
          </a:prstGeom>
          <a:noFill/>
          <a:ln w="0">
            <a:noFill/>
          </a:ln>
        </p:spPr>
        <p:txBody>
          <a:bodyPr lIns="0" rIns="0" tIns="0" bIns="0" anchor="t">
            <a:normAutofit/>
          </a:bodyPr>
          <a:p>
            <a:pPr indent="0">
              <a:spcAft>
                <a:spcPts val="1057"/>
              </a:spcAft>
              <a:buNone/>
            </a:pPr>
            <a:endParaRPr b="0" lang="es-MX" sz="2000" spc="-1" strike="noStrike">
              <a:solidFill>
                <a:srgbClr val="000000"/>
              </a:solidFill>
              <a:latin typeface="Arial"/>
            </a:endParaRPr>
          </a:p>
        </p:txBody>
      </p:sp>
      <p:sp>
        <p:nvSpPr>
          <p:cNvPr id="45" name="PlaceHolder 5"/>
          <p:cNvSpPr>
            <a:spLocks noGrp="1"/>
          </p:cNvSpPr>
          <p:nvPr>
            <p:ph/>
          </p:nvPr>
        </p:nvSpPr>
        <p:spPr>
          <a:xfrm>
            <a:off x="540000" y="3230280"/>
            <a:ext cx="2897640" cy="1716840"/>
          </a:xfrm>
          <a:prstGeom prst="rect">
            <a:avLst/>
          </a:prstGeom>
          <a:noFill/>
          <a:ln w="0">
            <a:noFill/>
          </a:ln>
        </p:spPr>
        <p:txBody>
          <a:bodyPr lIns="0" rIns="0" tIns="0" bIns="0" anchor="t">
            <a:normAutofit/>
          </a:bodyPr>
          <a:p>
            <a:pPr indent="0">
              <a:spcAft>
                <a:spcPts val="1057"/>
              </a:spcAft>
              <a:buNone/>
            </a:pPr>
            <a:endParaRPr b="0" lang="es-MX" sz="2000" spc="-1" strike="noStrike">
              <a:solidFill>
                <a:srgbClr val="000000"/>
              </a:solidFill>
              <a:latin typeface="Arial"/>
            </a:endParaRPr>
          </a:p>
        </p:txBody>
      </p:sp>
      <p:sp>
        <p:nvSpPr>
          <p:cNvPr id="46" name="PlaceHolder 6"/>
          <p:cNvSpPr>
            <a:spLocks noGrp="1"/>
          </p:cNvSpPr>
          <p:nvPr>
            <p:ph/>
          </p:nvPr>
        </p:nvSpPr>
        <p:spPr>
          <a:xfrm>
            <a:off x="3583080" y="3230280"/>
            <a:ext cx="2897640" cy="1716840"/>
          </a:xfrm>
          <a:prstGeom prst="rect">
            <a:avLst/>
          </a:prstGeom>
          <a:noFill/>
          <a:ln w="0">
            <a:noFill/>
          </a:ln>
        </p:spPr>
        <p:txBody>
          <a:bodyPr lIns="0" rIns="0" tIns="0" bIns="0" anchor="t">
            <a:normAutofit/>
          </a:bodyPr>
          <a:p>
            <a:pPr indent="0">
              <a:spcAft>
                <a:spcPts val="1057"/>
              </a:spcAft>
              <a:buNone/>
            </a:pPr>
            <a:endParaRPr b="0" lang="es-MX" sz="2000" spc="-1" strike="noStrike">
              <a:solidFill>
                <a:srgbClr val="000000"/>
              </a:solidFill>
              <a:latin typeface="Arial"/>
            </a:endParaRPr>
          </a:p>
        </p:txBody>
      </p:sp>
      <p:sp>
        <p:nvSpPr>
          <p:cNvPr id="47" name="PlaceHolder 7"/>
          <p:cNvSpPr>
            <a:spLocks noGrp="1"/>
          </p:cNvSpPr>
          <p:nvPr>
            <p:ph/>
          </p:nvPr>
        </p:nvSpPr>
        <p:spPr>
          <a:xfrm>
            <a:off x="6625800" y="3230280"/>
            <a:ext cx="2897640" cy="1716840"/>
          </a:xfrm>
          <a:prstGeom prst="rect">
            <a:avLst/>
          </a:prstGeom>
          <a:noFill/>
          <a:ln w="0">
            <a:noFill/>
          </a:ln>
        </p:spPr>
        <p:txBody>
          <a:bodyPr lIns="0" rIns="0" tIns="0" bIns="0" anchor="t">
            <a:normAutofit/>
          </a:bodyPr>
          <a:p>
            <a:pPr indent="0">
              <a:spcAft>
                <a:spcPts val="1057"/>
              </a:spcAft>
              <a:buNone/>
            </a:pPr>
            <a:endParaRPr b="0" lang="es-MX" sz="20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8D35CB8-39F3-4379-8481-AB028881E185}" type="slidenum">
              <a:t>&lt;#&gt;</a:t>
            </a:fld>
          </a:p>
        </p:txBody>
      </p:sp>
      <p:sp>
        <p:nvSpPr>
          <p:cNvPr id="11" name="PlaceHolder 10"/>
          <p:cNvSpPr>
            <a:spLocks noGrp="1"/>
          </p:cNvSpPr>
          <p:nvPr>
            <p:ph type="dt" idx="1"/>
          </p:nvPr>
        </p:nvSpPr>
        <p:spPr/>
        <p:txBody>
          <a:bodyPr/>
          <a:p>
            <a:r>
              <a:rPr lang="es-MX"/>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buNone/>
            </a:pPr>
            <a:endParaRPr b="0" lang="es-MX" sz="2700" spc="-1" strike="noStrike">
              <a:solidFill>
                <a:srgbClr val="000000"/>
              </a:solidFill>
              <a:latin typeface="Arial"/>
            </a:endParaRPr>
          </a:p>
        </p:txBody>
      </p:sp>
      <p:sp>
        <p:nvSpPr>
          <p:cNvPr id="13" name="PlaceHolder 2"/>
          <p:cNvSpPr>
            <a:spLocks noGrp="1"/>
          </p:cNvSpPr>
          <p:nvPr>
            <p:ph type="subTitle"/>
          </p:nvPr>
        </p:nvSpPr>
        <p:spPr>
          <a:xfrm>
            <a:off x="540000" y="1350000"/>
            <a:ext cx="9000000" cy="3600000"/>
          </a:xfrm>
          <a:prstGeom prst="rect">
            <a:avLst/>
          </a:prstGeom>
          <a:noFill/>
          <a:ln w="0">
            <a:noFill/>
          </a:ln>
        </p:spPr>
        <p:txBody>
          <a:bodyPr lIns="0" rIns="0" tIns="0" bIns="0" anchor="ctr">
            <a:noAutofit/>
          </a:bodyPr>
          <a:p>
            <a:pPr indent="0" algn="ctr">
              <a:buNone/>
            </a:pPr>
            <a:endParaRPr b="0" lang="es-MX"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9CD6FB4-C971-4015-AAC7-C48D63B83B7B}" type="slidenum">
              <a:t>&lt;#&gt;</a:t>
            </a:fld>
          </a:p>
        </p:txBody>
      </p:sp>
      <p:sp>
        <p:nvSpPr>
          <p:cNvPr id="6" name="PlaceHolder 5"/>
          <p:cNvSpPr>
            <a:spLocks noGrp="1"/>
          </p:cNvSpPr>
          <p:nvPr>
            <p:ph type="dt" idx="1"/>
          </p:nvPr>
        </p:nvSpPr>
        <p:spPr/>
        <p:txBody>
          <a:bodyPr/>
          <a:p>
            <a:r>
              <a:rPr lang="es-MX"/>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buNone/>
            </a:pPr>
            <a:endParaRPr b="0" lang="es-MX" sz="2700" spc="-1" strike="noStrike">
              <a:solidFill>
                <a:srgbClr val="000000"/>
              </a:solidFill>
              <a:latin typeface="Arial"/>
            </a:endParaRPr>
          </a:p>
        </p:txBody>
      </p:sp>
      <p:sp>
        <p:nvSpPr>
          <p:cNvPr id="15" name="PlaceHolder 2"/>
          <p:cNvSpPr>
            <a:spLocks noGrp="1"/>
          </p:cNvSpPr>
          <p:nvPr>
            <p:ph/>
          </p:nvPr>
        </p:nvSpPr>
        <p:spPr>
          <a:xfrm>
            <a:off x="540000" y="1350000"/>
            <a:ext cx="9000000" cy="3600000"/>
          </a:xfrm>
          <a:prstGeom prst="rect">
            <a:avLst/>
          </a:prstGeom>
          <a:noFill/>
          <a:ln w="0">
            <a:noFill/>
          </a:ln>
        </p:spPr>
        <p:txBody>
          <a:bodyPr lIns="0" rIns="0" tIns="0" bIns="0" anchor="t">
            <a:normAutofit/>
          </a:bodyPr>
          <a:p>
            <a:pPr indent="0">
              <a:spcAft>
                <a:spcPts val="1057"/>
              </a:spcAft>
              <a:buNone/>
            </a:pPr>
            <a:endParaRPr b="0" lang="es-MX" sz="20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B711A62-127A-4B5E-812A-BEECDEEDB4B2}" type="slidenum">
              <a:t>&lt;#&gt;</a:t>
            </a:fld>
          </a:p>
        </p:txBody>
      </p:sp>
      <p:sp>
        <p:nvSpPr>
          <p:cNvPr id="6" name="PlaceHolder 5"/>
          <p:cNvSpPr>
            <a:spLocks noGrp="1"/>
          </p:cNvSpPr>
          <p:nvPr>
            <p:ph type="dt" idx="1"/>
          </p:nvPr>
        </p:nvSpPr>
        <p:spPr/>
        <p:txBody>
          <a:bodyPr/>
          <a:p>
            <a:r>
              <a:rPr lang="es-MX"/>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buNone/>
            </a:pPr>
            <a:endParaRPr b="0" lang="es-MX" sz="2700" spc="-1" strike="noStrike">
              <a:solidFill>
                <a:srgbClr val="000000"/>
              </a:solidFill>
              <a:latin typeface="Arial"/>
            </a:endParaRPr>
          </a:p>
        </p:txBody>
      </p:sp>
      <p:sp>
        <p:nvSpPr>
          <p:cNvPr id="17" name="PlaceHolder 2"/>
          <p:cNvSpPr>
            <a:spLocks noGrp="1"/>
          </p:cNvSpPr>
          <p:nvPr>
            <p:ph/>
          </p:nvPr>
        </p:nvSpPr>
        <p:spPr>
          <a:xfrm>
            <a:off x="540000" y="1350000"/>
            <a:ext cx="4391640" cy="3600000"/>
          </a:xfrm>
          <a:prstGeom prst="rect">
            <a:avLst/>
          </a:prstGeom>
          <a:noFill/>
          <a:ln w="0">
            <a:noFill/>
          </a:ln>
        </p:spPr>
        <p:txBody>
          <a:bodyPr lIns="0" rIns="0" tIns="0" bIns="0" anchor="t">
            <a:normAutofit/>
          </a:bodyPr>
          <a:p>
            <a:pPr indent="0">
              <a:spcAft>
                <a:spcPts val="1057"/>
              </a:spcAft>
              <a:buNone/>
            </a:pPr>
            <a:endParaRPr b="0" lang="es-MX" sz="2000" spc="-1" strike="noStrike">
              <a:solidFill>
                <a:srgbClr val="000000"/>
              </a:solidFill>
              <a:latin typeface="Arial"/>
            </a:endParaRPr>
          </a:p>
        </p:txBody>
      </p:sp>
      <p:sp>
        <p:nvSpPr>
          <p:cNvPr id="18" name="PlaceHolder 3"/>
          <p:cNvSpPr>
            <a:spLocks noGrp="1"/>
          </p:cNvSpPr>
          <p:nvPr>
            <p:ph/>
          </p:nvPr>
        </p:nvSpPr>
        <p:spPr>
          <a:xfrm>
            <a:off x="5151600" y="1350000"/>
            <a:ext cx="4391640" cy="3600000"/>
          </a:xfrm>
          <a:prstGeom prst="rect">
            <a:avLst/>
          </a:prstGeom>
          <a:noFill/>
          <a:ln w="0">
            <a:noFill/>
          </a:ln>
        </p:spPr>
        <p:txBody>
          <a:bodyPr lIns="0" rIns="0" tIns="0" bIns="0" anchor="t">
            <a:normAutofit/>
          </a:bodyPr>
          <a:p>
            <a:pPr indent="0">
              <a:spcAft>
                <a:spcPts val="1057"/>
              </a:spcAft>
              <a:buNone/>
            </a:pPr>
            <a:endParaRPr b="0" lang="es-MX" sz="20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8B69AB7-068C-4EF5-8B62-950EEE4857D6}" type="slidenum">
              <a:t>&lt;#&gt;</a:t>
            </a:fld>
          </a:p>
        </p:txBody>
      </p:sp>
      <p:sp>
        <p:nvSpPr>
          <p:cNvPr id="7" name="PlaceHolder 6"/>
          <p:cNvSpPr>
            <a:spLocks noGrp="1"/>
          </p:cNvSpPr>
          <p:nvPr>
            <p:ph type="dt" idx="1"/>
          </p:nvPr>
        </p:nvSpPr>
        <p:spPr/>
        <p:txBody>
          <a:bodyPr/>
          <a:p>
            <a:r>
              <a:rPr lang="es-MX"/>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buNone/>
            </a:pPr>
            <a:endParaRPr b="0" lang="es-MX" sz="27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A0638AB-15F8-4C63-A752-056E109B58B5}" type="slidenum">
              <a:t>&lt;#&gt;</a:t>
            </a:fld>
          </a:p>
        </p:txBody>
      </p:sp>
      <p:sp>
        <p:nvSpPr>
          <p:cNvPr id="5" name="PlaceHolder 4"/>
          <p:cNvSpPr>
            <a:spLocks noGrp="1"/>
          </p:cNvSpPr>
          <p:nvPr>
            <p:ph type="dt" idx="1"/>
          </p:nvPr>
        </p:nvSpPr>
        <p:spPr/>
        <p:txBody>
          <a:bodyPr/>
          <a:p>
            <a:r>
              <a:rPr lang="es-MX"/>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540000" y="450000"/>
            <a:ext cx="8640000" cy="2921760"/>
          </a:xfrm>
          <a:prstGeom prst="rect">
            <a:avLst/>
          </a:prstGeom>
          <a:noFill/>
          <a:ln w="0">
            <a:noFill/>
          </a:ln>
        </p:spPr>
        <p:txBody>
          <a:bodyPr lIns="0" rIns="0" tIns="0" bIns="0" anchor="ctr">
            <a:noAutofit/>
          </a:bodyPr>
          <a:p>
            <a:pPr algn="ctr"/>
            <a:endParaRPr b="0" lang="es-MX"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16F54D3-9A5B-4923-9F61-E9E621EB2312}" type="slidenum">
              <a:t>&lt;#&gt;</a:t>
            </a:fld>
          </a:p>
        </p:txBody>
      </p:sp>
      <p:sp>
        <p:nvSpPr>
          <p:cNvPr id="5" name="PlaceHolder 4"/>
          <p:cNvSpPr>
            <a:spLocks noGrp="1"/>
          </p:cNvSpPr>
          <p:nvPr>
            <p:ph type="dt" idx="1"/>
          </p:nvPr>
        </p:nvSpPr>
        <p:spPr/>
        <p:txBody>
          <a:bodyPr/>
          <a:p>
            <a:r>
              <a:rPr lang="es-MX"/>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buNone/>
            </a:pPr>
            <a:endParaRPr b="0" lang="es-MX" sz="2700" spc="-1" strike="noStrike">
              <a:solidFill>
                <a:srgbClr val="000000"/>
              </a:solidFill>
              <a:latin typeface="Arial"/>
            </a:endParaRPr>
          </a:p>
        </p:txBody>
      </p:sp>
      <p:sp>
        <p:nvSpPr>
          <p:cNvPr id="22" name="PlaceHolder 2"/>
          <p:cNvSpPr>
            <a:spLocks noGrp="1"/>
          </p:cNvSpPr>
          <p:nvPr>
            <p:ph/>
          </p:nvPr>
        </p:nvSpPr>
        <p:spPr>
          <a:xfrm>
            <a:off x="540000" y="1350000"/>
            <a:ext cx="4391640" cy="1716840"/>
          </a:xfrm>
          <a:prstGeom prst="rect">
            <a:avLst/>
          </a:prstGeom>
          <a:noFill/>
          <a:ln w="0">
            <a:noFill/>
          </a:ln>
        </p:spPr>
        <p:txBody>
          <a:bodyPr lIns="0" rIns="0" tIns="0" bIns="0" anchor="t">
            <a:normAutofit/>
          </a:bodyPr>
          <a:p>
            <a:pPr indent="0">
              <a:spcAft>
                <a:spcPts val="1057"/>
              </a:spcAft>
              <a:buNone/>
            </a:pPr>
            <a:endParaRPr b="0" lang="es-MX" sz="2000" spc="-1" strike="noStrike">
              <a:solidFill>
                <a:srgbClr val="000000"/>
              </a:solidFill>
              <a:latin typeface="Arial"/>
            </a:endParaRPr>
          </a:p>
        </p:txBody>
      </p:sp>
      <p:sp>
        <p:nvSpPr>
          <p:cNvPr id="23" name="PlaceHolder 3"/>
          <p:cNvSpPr>
            <a:spLocks noGrp="1"/>
          </p:cNvSpPr>
          <p:nvPr>
            <p:ph/>
          </p:nvPr>
        </p:nvSpPr>
        <p:spPr>
          <a:xfrm>
            <a:off x="5151600" y="1350000"/>
            <a:ext cx="4391640" cy="3600000"/>
          </a:xfrm>
          <a:prstGeom prst="rect">
            <a:avLst/>
          </a:prstGeom>
          <a:noFill/>
          <a:ln w="0">
            <a:noFill/>
          </a:ln>
        </p:spPr>
        <p:txBody>
          <a:bodyPr lIns="0" rIns="0" tIns="0" bIns="0" anchor="t">
            <a:normAutofit/>
          </a:bodyPr>
          <a:p>
            <a:pPr indent="0">
              <a:spcAft>
                <a:spcPts val="1057"/>
              </a:spcAft>
              <a:buNone/>
            </a:pPr>
            <a:endParaRPr b="0" lang="es-MX" sz="2000" spc="-1" strike="noStrike">
              <a:solidFill>
                <a:srgbClr val="000000"/>
              </a:solidFill>
              <a:latin typeface="Arial"/>
            </a:endParaRPr>
          </a:p>
        </p:txBody>
      </p:sp>
      <p:sp>
        <p:nvSpPr>
          <p:cNvPr id="24" name="PlaceHolder 4"/>
          <p:cNvSpPr>
            <a:spLocks noGrp="1"/>
          </p:cNvSpPr>
          <p:nvPr>
            <p:ph/>
          </p:nvPr>
        </p:nvSpPr>
        <p:spPr>
          <a:xfrm>
            <a:off x="540000" y="3230280"/>
            <a:ext cx="4391640" cy="1716840"/>
          </a:xfrm>
          <a:prstGeom prst="rect">
            <a:avLst/>
          </a:prstGeom>
          <a:noFill/>
          <a:ln w="0">
            <a:noFill/>
          </a:ln>
        </p:spPr>
        <p:txBody>
          <a:bodyPr lIns="0" rIns="0" tIns="0" bIns="0" anchor="t">
            <a:normAutofit/>
          </a:bodyPr>
          <a:p>
            <a:pPr indent="0">
              <a:spcAft>
                <a:spcPts val="1057"/>
              </a:spcAft>
              <a:buNone/>
            </a:pPr>
            <a:endParaRPr b="0" lang="es-MX" sz="20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99B2584-3567-4A40-815D-2AE2AF2CF147}" type="slidenum">
              <a:t>&lt;#&gt;</a:t>
            </a:fld>
          </a:p>
        </p:txBody>
      </p:sp>
      <p:sp>
        <p:nvSpPr>
          <p:cNvPr id="8" name="PlaceHolder 7"/>
          <p:cNvSpPr>
            <a:spLocks noGrp="1"/>
          </p:cNvSpPr>
          <p:nvPr>
            <p:ph type="dt" idx="1"/>
          </p:nvPr>
        </p:nvSpPr>
        <p:spPr/>
        <p:txBody>
          <a:bodyPr/>
          <a:p>
            <a:r>
              <a:rPr lang="es-MX"/>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buNone/>
            </a:pPr>
            <a:endParaRPr b="0" lang="es-MX" sz="2700" spc="-1" strike="noStrike">
              <a:solidFill>
                <a:srgbClr val="000000"/>
              </a:solidFill>
              <a:latin typeface="Arial"/>
            </a:endParaRPr>
          </a:p>
        </p:txBody>
      </p:sp>
      <p:sp>
        <p:nvSpPr>
          <p:cNvPr id="26" name="PlaceHolder 2"/>
          <p:cNvSpPr>
            <a:spLocks noGrp="1"/>
          </p:cNvSpPr>
          <p:nvPr>
            <p:ph/>
          </p:nvPr>
        </p:nvSpPr>
        <p:spPr>
          <a:xfrm>
            <a:off x="540000" y="1350000"/>
            <a:ext cx="4391640" cy="3600000"/>
          </a:xfrm>
          <a:prstGeom prst="rect">
            <a:avLst/>
          </a:prstGeom>
          <a:noFill/>
          <a:ln w="0">
            <a:noFill/>
          </a:ln>
        </p:spPr>
        <p:txBody>
          <a:bodyPr lIns="0" rIns="0" tIns="0" bIns="0" anchor="t">
            <a:normAutofit/>
          </a:bodyPr>
          <a:p>
            <a:pPr indent="0">
              <a:spcAft>
                <a:spcPts val="1057"/>
              </a:spcAft>
              <a:buNone/>
            </a:pPr>
            <a:endParaRPr b="0" lang="es-MX" sz="2000" spc="-1" strike="noStrike">
              <a:solidFill>
                <a:srgbClr val="000000"/>
              </a:solidFill>
              <a:latin typeface="Arial"/>
            </a:endParaRPr>
          </a:p>
        </p:txBody>
      </p:sp>
      <p:sp>
        <p:nvSpPr>
          <p:cNvPr id="27" name="PlaceHolder 3"/>
          <p:cNvSpPr>
            <a:spLocks noGrp="1"/>
          </p:cNvSpPr>
          <p:nvPr>
            <p:ph/>
          </p:nvPr>
        </p:nvSpPr>
        <p:spPr>
          <a:xfrm>
            <a:off x="5151600" y="1350000"/>
            <a:ext cx="4391640" cy="1716840"/>
          </a:xfrm>
          <a:prstGeom prst="rect">
            <a:avLst/>
          </a:prstGeom>
          <a:noFill/>
          <a:ln w="0">
            <a:noFill/>
          </a:ln>
        </p:spPr>
        <p:txBody>
          <a:bodyPr lIns="0" rIns="0" tIns="0" bIns="0" anchor="t">
            <a:normAutofit/>
          </a:bodyPr>
          <a:p>
            <a:pPr indent="0">
              <a:spcAft>
                <a:spcPts val="1057"/>
              </a:spcAft>
              <a:buNone/>
            </a:pPr>
            <a:endParaRPr b="0" lang="es-MX" sz="2000" spc="-1" strike="noStrike">
              <a:solidFill>
                <a:srgbClr val="000000"/>
              </a:solidFill>
              <a:latin typeface="Arial"/>
            </a:endParaRPr>
          </a:p>
        </p:txBody>
      </p:sp>
      <p:sp>
        <p:nvSpPr>
          <p:cNvPr id="28" name="PlaceHolder 4"/>
          <p:cNvSpPr>
            <a:spLocks noGrp="1"/>
          </p:cNvSpPr>
          <p:nvPr>
            <p:ph/>
          </p:nvPr>
        </p:nvSpPr>
        <p:spPr>
          <a:xfrm>
            <a:off x="5151600" y="3230280"/>
            <a:ext cx="4391640" cy="1716840"/>
          </a:xfrm>
          <a:prstGeom prst="rect">
            <a:avLst/>
          </a:prstGeom>
          <a:noFill/>
          <a:ln w="0">
            <a:noFill/>
          </a:ln>
        </p:spPr>
        <p:txBody>
          <a:bodyPr lIns="0" rIns="0" tIns="0" bIns="0" anchor="t">
            <a:normAutofit/>
          </a:bodyPr>
          <a:p>
            <a:pPr indent="0">
              <a:spcAft>
                <a:spcPts val="1057"/>
              </a:spcAft>
              <a:buNone/>
            </a:pPr>
            <a:endParaRPr b="0" lang="es-MX" sz="20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93A565E-99A8-4B14-BC73-BC5A5A281DB0}" type="slidenum">
              <a:t>&lt;#&gt;</a:t>
            </a:fld>
          </a:p>
        </p:txBody>
      </p:sp>
      <p:sp>
        <p:nvSpPr>
          <p:cNvPr id="8" name="PlaceHolder 7"/>
          <p:cNvSpPr>
            <a:spLocks noGrp="1"/>
          </p:cNvSpPr>
          <p:nvPr>
            <p:ph type="dt" idx="1"/>
          </p:nvPr>
        </p:nvSpPr>
        <p:spPr/>
        <p:txBody>
          <a:bodyPr/>
          <a:p>
            <a:r>
              <a:rPr lang="es-MX"/>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buNone/>
            </a:pPr>
            <a:endParaRPr b="0" lang="es-MX" sz="2700" spc="-1" strike="noStrike">
              <a:solidFill>
                <a:srgbClr val="000000"/>
              </a:solidFill>
              <a:latin typeface="Arial"/>
            </a:endParaRPr>
          </a:p>
        </p:txBody>
      </p:sp>
      <p:sp>
        <p:nvSpPr>
          <p:cNvPr id="30" name="PlaceHolder 2"/>
          <p:cNvSpPr>
            <a:spLocks noGrp="1"/>
          </p:cNvSpPr>
          <p:nvPr>
            <p:ph/>
          </p:nvPr>
        </p:nvSpPr>
        <p:spPr>
          <a:xfrm>
            <a:off x="540000" y="1350000"/>
            <a:ext cx="4391640" cy="1716840"/>
          </a:xfrm>
          <a:prstGeom prst="rect">
            <a:avLst/>
          </a:prstGeom>
          <a:noFill/>
          <a:ln w="0">
            <a:noFill/>
          </a:ln>
        </p:spPr>
        <p:txBody>
          <a:bodyPr lIns="0" rIns="0" tIns="0" bIns="0" anchor="t">
            <a:normAutofit/>
          </a:bodyPr>
          <a:p>
            <a:pPr indent="0">
              <a:spcAft>
                <a:spcPts val="1057"/>
              </a:spcAft>
              <a:buNone/>
            </a:pPr>
            <a:endParaRPr b="0" lang="es-MX" sz="2000" spc="-1" strike="noStrike">
              <a:solidFill>
                <a:srgbClr val="000000"/>
              </a:solidFill>
              <a:latin typeface="Arial"/>
            </a:endParaRPr>
          </a:p>
        </p:txBody>
      </p:sp>
      <p:sp>
        <p:nvSpPr>
          <p:cNvPr id="31" name="PlaceHolder 3"/>
          <p:cNvSpPr>
            <a:spLocks noGrp="1"/>
          </p:cNvSpPr>
          <p:nvPr>
            <p:ph/>
          </p:nvPr>
        </p:nvSpPr>
        <p:spPr>
          <a:xfrm>
            <a:off x="5151600" y="1350000"/>
            <a:ext cx="4391640" cy="1716840"/>
          </a:xfrm>
          <a:prstGeom prst="rect">
            <a:avLst/>
          </a:prstGeom>
          <a:noFill/>
          <a:ln w="0">
            <a:noFill/>
          </a:ln>
        </p:spPr>
        <p:txBody>
          <a:bodyPr lIns="0" rIns="0" tIns="0" bIns="0" anchor="t">
            <a:normAutofit/>
          </a:bodyPr>
          <a:p>
            <a:pPr indent="0">
              <a:spcAft>
                <a:spcPts val="1057"/>
              </a:spcAft>
              <a:buNone/>
            </a:pPr>
            <a:endParaRPr b="0" lang="es-MX" sz="2000" spc="-1" strike="noStrike">
              <a:solidFill>
                <a:srgbClr val="000000"/>
              </a:solidFill>
              <a:latin typeface="Arial"/>
            </a:endParaRPr>
          </a:p>
        </p:txBody>
      </p:sp>
      <p:sp>
        <p:nvSpPr>
          <p:cNvPr id="32" name="PlaceHolder 4"/>
          <p:cNvSpPr>
            <a:spLocks noGrp="1"/>
          </p:cNvSpPr>
          <p:nvPr>
            <p:ph/>
          </p:nvPr>
        </p:nvSpPr>
        <p:spPr>
          <a:xfrm>
            <a:off x="540000" y="3230280"/>
            <a:ext cx="9000000" cy="1716840"/>
          </a:xfrm>
          <a:prstGeom prst="rect">
            <a:avLst/>
          </a:prstGeom>
          <a:noFill/>
          <a:ln w="0">
            <a:noFill/>
          </a:ln>
        </p:spPr>
        <p:txBody>
          <a:bodyPr lIns="0" rIns="0" tIns="0" bIns="0" anchor="t">
            <a:normAutofit/>
          </a:bodyPr>
          <a:p>
            <a:pPr indent="0">
              <a:spcAft>
                <a:spcPts val="1057"/>
              </a:spcAft>
              <a:buNone/>
            </a:pPr>
            <a:endParaRPr b="0" lang="es-MX" sz="20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420962E-54DF-429E-9B16-EFF18C27D630}" type="slidenum">
              <a:t>&lt;#&gt;</a:t>
            </a:fld>
          </a:p>
        </p:txBody>
      </p:sp>
      <p:sp>
        <p:nvSpPr>
          <p:cNvPr id="8" name="PlaceHolder 7"/>
          <p:cNvSpPr>
            <a:spLocks noGrp="1"/>
          </p:cNvSpPr>
          <p:nvPr>
            <p:ph type="dt" idx="1"/>
          </p:nvPr>
        </p:nvSpPr>
        <p:spPr/>
        <p:txBody>
          <a:bodyPr/>
          <a:p>
            <a:r>
              <a:rPr lang="es-MX"/>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66666"/>
        </a:solidFill>
      </p:bgPr>
    </p:bg>
    <p:spTree>
      <p:nvGrpSpPr>
        <p:cNvPr id="1" name=""/>
        <p:cNvGrpSpPr/>
        <p:nvPr/>
      </p:nvGrpSpPr>
      <p:grpSpPr>
        <a:xfrm>
          <a:off x="0" y="0"/>
          <a:ext cx="0" cy="0"/>
          <a:chOff x="0" y="0"/>
          <a:chExt cx="0" cy="0"/>
        </a:xfrm>
      </p:grpSpPr>
      <p:sp>
        <p:nvSpPr>
          <p:cNvPr id="0" name=""/>
          <p:cNvSpPr/>
          <p:nvPr/>
        </p:nvSpPr>
        <p:spPr>
          <a:xfrm rot="16200000">
            <a:off x="43920" y="538920"/>
            <a:ext cx="855000" cy="720000"/>
          </a:xfrm>
          <a:prstGeom prst="parallelogram">
            <a:avLst>
              <a:gd name="adj" fmla="val 30987"/>
            </a:avLst>
          </a:prstGeom>
          <a:solidFill>
            <a:srgbClr val="b5e77d">
              <a:alpha val="49000"/>
            </a:srgbClr>
          </a:solidFill>
          <a:ln w="10800">
            <a:noFill/>
          </a:ln>
        </p:spPr>
        <p:style>
          <a:lnRef idx="0"/>
          <a:fillRef idx="0"/>
          <a:effectRef idx="0"/>
          <a:fontRef idx="minor"/>
        </p:style>
        <p:txBody>
          <a:bodyPr wrap="none" lIns="90000" rIns="90000" tIns="45000" bIns="45000" anchor="ctr">
            <a:noAutofit/>
          </a:bodyPr>
          <a:p>
            <a:endParaRPr b="0" lang="es-MX" sz="1800" spc="-1" strike="noStrike">
              <a:solidFill>
                <a:srgbClr val="000000"/>
              </a:solidFill>
              <a:latin typeface="Arial"/>
            </a:endParaRPr>
          </a:p>
        </p:txBody>
      </p:sp>
      <p:sp>
        <p:nvSpPr>
          <p:cNvPr id="1" name=""/>
          <p:cNvSpPr/>
          <p:nvPr/>
        </p:nvSpPr>
        <p:spPr>
          <a:xfrm>
            <a:off x="7640280" y="100800"/>
            <a:ext cx="1201320" cy="370800"/>
          </a:xfrm>
          <a:prstGeom prst="parallelogram">
            <a:avLst>
              <a:gd name="adj" fmla="val 88517"/>
            </a:avLst>
          </a:prstGeom>
          <a:solidFill>
            <a:srgbClr val="81aca6">
              <a:alpha val="39000"/>
            </a:srgbClr>
          </a:solidFill>
          <a:ln w="10800">
            <a:noFill/>
          </a:ln>
          <a:effectLst>
            <a:outerShdw dist="0" dir="0" blurRad="0" rotWithShape="0">
              <a:srgbClr val="b2b2b2"/>
            </a:outerShdw>
          </a:effectLst>
        </p:spPr>
        <p:style>
          <a:lnRef idx="0"/>
          <a:fillRef idx="0"/>
          <a:effectRef idx="0"/>
          <a:fontRef idx="minor"/>
        </p:style>
        <p:txBody>
          <a:bodyPr wrap="none" lIns="90000" rIns="90000" tIns="45000" bIns="45000" anchor="ctr">
            <a:noAutofit/>
          </a:bodyPr>
          <a:p>
            <a:endParaRPr b="0" lang="es-MX" sz="1800" spc="-1" strike="noStrike">
              <a:solidFill>
                <a:srgbClr val="000000"/>
              </a:solidFill>
              <a:latin typeface="Arial"/>
            </a:endParaRPr>
          </a:p>
        </p:txBody>
      </p:sp>
      <p:sp>
        <p:nvSpPr>
          <p:cNvPr id="2" name=""/>
          <p:cNvSpPr/>
          <p:nvPr/>
        </p:nvSpPr>
        <p:spPr>
          <a:xfrm>
            <a:off x="270000" y="180000"/>
            <a:ext cx="9540000" cy="4860000"/>
          </a:xfrm>
          <a:prstGeom prst="rect">
            <a:avLst/>
          </a:prstGeom>
          <a:solidFill>
            <a:srgbClr val="ffffff"/>
          </a:solidFill>
          <a:ln w="0">
            <a:noFill/>
          </a:ln>
          <a:effectLst>
            <a:outerShdw dist="101823" dir="2700000" blurRad="38160" rotWithShape="0">
              <a:srgbClr val="808080"/>
            </a:outerShdw>
          </a:effectLst>
        </p:spPr>
        <p:style>
          <a:lnRef idx="0"/>
          <a:fillRef idx="0"/>
          <a:effectRef idx="0"/>
          <a:fontRef idx="minor"/>
        </p:style>
        <p:txBody>
          <a:bodyPr wrap="none" lIns="0" rIns="0" tIns="0" bIns="0" anchor="ctr">
            <a:noAutofit/>
          </a:bodyPr>
          <a:p>
            <a:endParaRPr b="0" lang="es-MX" sz="1400" spc="-1" strike="noStrike">
              <a:solidFill>
                <a:srgbClr val="eeeeee"/>
              </a:solidFill>
              <a:latin typeface="Arial"/>
            </a:endParaRPr>
          </a:p>
        </p:txBody>
      </p:sp>
      <p:sp>
        <p:nvSpPr>
          <p:cNvPr id="3" name="rest2"/>
          <p:cNvSpPr/>
          <p:nvPr/>
        </p:nvSpPr>
        <p:spPr>
          <a:xfrm>
            <a:off x="7969320" y="162360"/>
            <a:ext cx="905400" cy="1143720"/>
          </a:xfrm>
          <a:prstGeom prst="rect">
            <a:avLst/>
          </a:prstGeom>
          <a:solidFill>
            <a:srgbClr val="81aca6"/>
          </a:solidFill>
          <a:ln w="10800">
            <a:noFill/>
          </a:ln>
        </p:spPr>
        <p:style>
          <a:lnRef idx="0"/>
          <a:fillRef idx="0"/>
          <a:effectRef idx="0"/>
          <a:fontRef idx="minor"/>
        </p:style>
        <p:txBody>
          <a:bodyPr wrap="none" lIns="90000" rIns="90000" tIns="45000" bIns="45000" anchor="ctr">
            <a:noAutofit/>
          </a:bodyPr>
          <a:p>
            <a:endParaRPr b="0" lang="es-MX" sz="1800" spc="-1" strike="noStrike">
              <a:solidFill>
                <a:srgbClr val="000000"/>
              </a:solidFill>
              <a:latin typeface="Arial"/>
            </a:endParaRPr>
          </a:p>
        </p:txBody>
      </p:sp>
      <p:sp>
        <p:nvSpPr>
          <p:cNvPr id="4" name=""/>
          <p:cNvSpPr/>
          <p:nvPr/>
        </p:nvSpPr>
        <p:spPr>
          <a:xfrm>
            <a:off x="270000" y="471600"/>
            <a:ext cx="8931600" cy="630000"/>
          </a:xfrm>
          <a:prstGeom prst="rect">
            <a:avLst/>
          </a:prstGeom>
          <a:solidFill>
            <a:srgbClr val="b5e77d"/>
          </a:solidFill>
          <a:ln w="10800">
            <a:solidFill>
              <a:srgbClr val="91d93f"/>
            </a:solidFill>
            <a:round/>
          </a:ln>
          <a:effectLst>
            <a:outerShdw dist="17819" dir="2700000" blurRad="12600" rotWithShape="0">
              <a:srgbClr val="b2b2b2">
                <a:alpha val="43000"/>
              </a:srgbClr>
            </a:outerShdw>
          </a:effectLst>
        </p:spPr>
        <p:style>
          <a:lnRef idx="0"/>
          <a:fillRef idx="0"/>
          <a:effectRef idx="0"/>
          <a:fontRef idx="minor"/>
        </p:style>
        <p:txBody>
          <a:bodyPr wrap="none" lIns="90000" rIns="90000" tIns="45000" bIns="45000" anchor="ctr">
            <a:noAutofit/>
          </a:bodyPr>
          <a:p>
            <a:endParaRPr b="0" lang="es-MX" sz="1800" spc="-1" strike="noStrike">
              <a:solidFill>
                <a:srgbClr val="000000"/>
              </a:solidFill>
              <a:latin typeface="Arial"/>
            </a:endParaRPr>
          </a:p>
        </p:txBody>
      </p:sp>
      <p:sp>
        <p:nvSpPr>
          <p:cNvPr id="5" name="PlaceHolder 1"/>
          <p:cNvSpPr>
            <a:spLocks noGrp="1"/>
          </p:cNvSpPr>
          <p:nvPr>
            <p:ph type="body"/>
          </p:nvPr>
        </p:nvSpPr>
        <p:spPr>
          <a:xfrm>
            <a:off x="540000" y="1350000"/>
            <a:ext cx="9000000" cy="3600000"/>
          </a:xfrm>
          <a:prstGeom prst="rect">
            <a:avLst/>
          </a:prstGeom>
          <a:noFill/>
          <a:ln w="0">
            <a:noFill/>
          </a:ln>
        </p:spPr>
        <p:txBody>
          <a:bodyPr lIns="0" rIns="0" tIns="0" bIns="0" anchor="t">
            <a:normAutofit/>
          </a:bodyPr>
          <a:p>
            <a:pPr marL="432000" indent="-324000">
              <a:spcAft>
                <a:spcPts val="1057"/>
              </a:spcAft>
              <a:buClr>
                <a:srgbClr val="91d93f"/>
              </a:buClr>
              <a:buSzPct val="45000"/>
              <a:buFont typeface="Wingdings" charset="2"/>
              <a:buChar char=""/>
            </a:pPr>
            <a:r>
              <a:rPr b="0" lang="es-MX" sz="2000" spc="-1" strike="noStrike">
                <a:solidFill>
                  <a:srgbClr val="000000"/>
                </a:solidFill>
                <a:latin typeface="Arial"/>
              </a:rPr>
              <a:t>Pulse para editar el formato de texto del esquema</a:t>
            </a:r>
            <a:endParaRPr b="0" lang="es-MX" sz="2000" spc="-1" strike="noStrike">
              <a:solidFill>
                <a:srgbClr val="000000"/>
              </a:solidFill>
              <a:latin typeface="Arial"/>
            </a:endParaRPr>
          </a:p>
          <a:p>
            <a:pPr lvl="1" marL="864000" indent="-324000">
              <a:spcAft>
                <a:spcPts val="845"/>
              </a:spcAft>
              <a:buClr>
                <a:srgbClr val="91d93f"/>
              </a:buClr>
              <a:buSzPct val="75000"/>
              <a:buFont typeface="Symbol" charset="2"/>
              <a:buChar char=""/>
            </a:pPr>
            <a:r>
              <a:rPr b="0" lang="es-MX" sz="2000" spc="-1" strike="noStrike">
                <a:solidFill>
                  <a:srgbClr val="000000"/>
                </a:solidFill>
                <a:latin typeface="Arial"/>
              </a:rPr>
              <a:t>Segundo nivel del esquema</a:t>
            </a:r>
            <a:endParaRPr b="0" lang="es-MX" sz="2000" spc="-1" strike="noStrike">
              <a:solidFill>
                <a:srgbClr val="000000"/>
              </a:solidFill>
              <a:latin typeface="Arial"/>
            </a:endParaRPr>
          </a:p>
          <a:p>
            <a:pPr lvl="2" marL="1296000" indent="-288000">
              <a:spcAft>
                <a:spcPts val="632"/>
              </a:spcAft>
              <a:buClr>
                <a:srgbClr val="91d93f"/>
              </a:buClr>
              <a:buSzPct val="45000"/>
              <a:buFont typeface="Wingdings 2" charset="2"/>
              <a:buChar char=""/>
            </a:pPr>
            <a:r>
              <a:rPr b="0" lang="es-MX" sz="2000" spc="-1" strike="noStrike">
                <a:solidFill>
                  <a:srgbClr val="000000"/>
                </a:solidFill>
                <a:latin typeface="Arial"/>
              </a:rPr>
              <a:t>Tercer nivel del esquema</a:t>
            </a:r>
            <a:endParaRPr b="0" lang="es-MX" sz="2000" spc="-1" strike="noStrike">
              <a:solidFill>
                <a:srgbClr val="000000"/>
              </a:solidFill>
              <a:latin typeface="Arial"/>
            </a:endParaRPr>
          </a:p>
          <a:p>
            <a:pPr lvl="3" marL="1728000" indent="-216000">
              <a:spcAft>
                <a:spcPts val="420"/>
              </a:spcAft>
              <a:buClr>
                <a:srgbClr val="91d93f"/>
              </a:buClr>
              <a:buSzPct val="45000"/>
              <a:buFont typeface="Wingdings" charset="2"/>
              <a:buChar char=""/>
            </a:pPr>
            <a:r>
              <a:rPr b="0" lang="es-MX" sz="2000" spc="-1" strike="noStrike">
                <a:solidFill>
                  <a:srgbClr val="000000"/>
                </a:solidFill>
                <a:latin typeface="Arial"/>
              </a:rPr>
              <a:t>Cuarto nivel del esquema</a:t>
            </a:r>
            <a:endParaRPr b="0" lang="es-MX" sz="2000" spc="-1" strike="noStrike">
              <a:solidFill>
                <a:srgbClr val="000000"/>
              </a:solidFill>
              <a:latin typeface="Arial"/>
            </a:endParaRPr>
          </a:p>
          <a:p>
            <a:pPr lvl="4" marL="2160000" indent="-216000">
              <a:spcAft>
                <a:spcPts val="207"/>
              </a:spcAft>
              <a:buClr>
                <a:srgbClr val="91d93f"/>
              </a:buClr>
              <a:buSzPct val="45000"/>
              <a:buFont typeface="Wingdings" charset="2"/>
              <a:buChar char=""/>
            </a:pPr>
            <a:r>
              <a:rPr b="0" lang="es-MX" sz="2000" spc="-1" strike="noStrike">
                <a:solidFill>
                  <a:srgbClr val="000000"/>
                </a:solidFill>
                <a:latin typeface="Arial"/>
              </a:rPr>
              <a:t>Quinto nivel del esquema</a:t>
            </a:r>
            <a:endParaRPr b="0" lang="es-MX" sz="2000" spc="-1" strike="noStrike">
              <a:solidFill>
                <a:srgbClr val="000000"/>
              </a:solidFill>
              <a:latin typeface="Arial"/>
            </a:endParaRPr>
          </a:p>
          <a:p>
            <a:pPr lvl="5" marL="2592000" indent="-216000">
              <a:spcAft>
                <a:spcPts val="207"/>
              </a:spcAft>
              <a:buClr>
                <a:srgbClr val="91d93f"/>
              </a:buClr>
              <a:buSzPct val="45000"/>
              <a:buFont typeface="Wingdings" charset="2"/>
              <a:buChar char=""/>
            </a:pPr>
            <a:r>
              <a:rPr b="0" lang="es-MX" sz="2000" spc="-1" strike="noStrike">
                <a:solidFill>
                  <a:srgbClr val="000000"/>
                </a:solidFill>
                <a:latin typeface="Arial"/>
              </a:rPr>
              <a:t>Sexto nivel del esquema</a:t>
            </a:r>
            <a:endParaRPr b="0" lang="es-MX" sz="2000" spc="-1" strike="noStrike">
              <a:solidFill>
                <a:srgbClr val="000000"/>
              </a:solidFill>
              <a:latin typeface="Arial"/>
            </a:endParaRPr>
          </a:p>
          <a:p>
            <a:pPr lvl="6" marL="3024000" indent="-216000">
              <a:spcAft>
                <a:spcPts val="207"/>
              </a:spcAft>
              <a:buClr>
                <a:srgbClr val="91d93f"/>
              </a:buClr>
              <a:buSzPct val="45000"/>
              <a:buFont typeface="Wingdings" charset="2"/>
              <a:buChar char=""/>
            </a:pPr>
            <a:r>
              <a:rPr b="0" lang="es-MX" sz="2000" spc="-1" strike="noStrike">
                <a:solidFill>
                  <a:srgbClr val="000000"/>
                </a:solidFill>
                <a:latin typeface="Arial"/>
              </a:rPr>
              <a:t>Séptimo nivel del esquema</a:t>
            </a:r>
            <a:endParaRPr b="0" lang="es-MX" sz="2000" spc="-1" strike="noStrike">
              <a:solidFill>
                <a:srgbClr val="000000"/>
              </a:solidFill>
              <a:latin typeface="Arial"/>
            </a:endParaRPr>
          </a:p>
        </p:txBody>
      </p:sp>
      <p:sp>
        <p:nvSpPr>
          <p:cNvPr id="6" name="PlaceHolder 2"/>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buNone/>
            </a:pPr>
            <a:r>
              <a:rPr b="0" lang="es-MX" sz="2700" spc="-1" strike="noStrike">
                <a:solidFill>
                  <a:srgbClr val="000000"/>
                </a:solidFill>
                <a:latin typeface="Arial"/>
              </a:rPr>
              <a:t>Pulse para editar el formato del texto de título</a:t>
            </a:r>
            <a:endParaRPr b="0" lang="es-MX" sz="2700" spc="-1" strike="noStrike">
              <a:solidFill>
                <a:srgbClr val="000000"/>
              </a:solidFill>
              <a:latin typeface="Arial"/>
            </a:endParaRPr>
          </a:p>
        </p:txBody>
      </p:sp>
      <p:sp>
        <p:nvSpPr>
          <p:cNvPr id="7" name="PlaceHolder 3"/>
          <p:cNvSpPr>
            <a:spLocks noGrp="1"/>
          </p:cNvSpPr>
          <p:nvPr>
            <p:ph type="dt" idx="1"/>
          </p:nvPr>
        </p:nvSpPr>
        <p:spPr>
          <a:xfrm>
            <a:off x="504000" y="5164920"/>
            <a:ext cx="2348280" cy="390960"/>
          </a:xfrm>
          <a:prstGeom prst="rect">
            <a:avLst/>
          </a:prstGeom>
          <a:noFill/>
          <a:ln w="0">
            <a:noFill/>
          </a:ln>
        </p:spPr>
        <p:txBody>
          <a:bodyPr lIns="0" rIns="0" tIns="0" bIns="0" anchor="t">
            <a:noAutofit/>
          </a:bodyPr>
          <a:lstStyle>
            <a:lvl1pPr indent="0">
              <a:buNone/>
              <a:defRPr b="0" lang="es-MX" sz="1400" spc="-1" strike="noStrike">
                <a:solidFill>
                  <a:srgbClr val="eeeeee"/>
                </a:solidFill>
                <a:latin typeface="Arial"/>
              </a:defRPr>
            </a:lvl1pPr>
          </a:lstStyle>
          <a:p>
            <a:pPr indent="0">
              <a:buNone/>
            </a:pPr>
            <a:r>
              <a:rPr b="0" lang="es-MX" sz="1400" spc="-1" strike="noStrike">
                <a:solidFill>
                  <a:srgbClr val="eeeeee"/>
                </a:solidFill>
                <a:latin typeface="Arial"/>
              </a:rPr>
              <a:t>&lt;fecha/hora&gt;</a:t>
            </a:r>
            <a:endParaRPr b="0" lang="es-MX" sz="1400" spc="-1" strike="noStrike">
              <a:solidFill>
                <a:srgbClr val="eeeeee"/>
              </a:solidFill>
              <a:latin typeface="Arial"/>
            </a:endParaRPr>
          </a:p>
        </p:txBody>
      </p:sp>
      <p:sp>
        <p:nvSpPr>
          <p:cNvPr id="8" name="PlaceHolder 4"/>
          <p:cNvSpPr>
            <a:spLocks noGrp="1"/>
          </p:cNvSpPr>
          <p:nvPr>
            <p:ph type="ftr" idx="2"/>
          </p:nvPr>
        </p:nvSpPr>
        <p:spPr>
          <a:xfrm>
            <a:off x="3447360" y="5164920"/>
            <a:ext cx="3195000" cy="390960"/>
          </a:xfrm>
          <a:prstGeom prst="rect">
            <a:avLst/>
          </a:prstGeom>
          <a:noFill/>
          <a:ln w="0">
            <a:noFill/>
          </a:ln>
        </p:spPr>
        <p:txBody>
          <a:bodyPr lIns="0" rIns="0" tIns="0" bIns="0" anchor="t">
            <a:noAutofit/>
          </a:bodyPr>
          <a:lstStyle>
            <a:lvl1pPr indent="0" algn="ctr">
              <a:buNone/>
              <a:defRPr b="0" lang="es-MX" sz="1400" spc="-1" strike="noStrike">
                <a:solidFill>
                  <a:srgbClr val="eeeeee"/>
                </a:solidFill>
                <a:latin typeface="Arial"/>
              </a:defRPr>
            </a:lvl1pPr>
          </a:lstStyle>
          <a:p>
            <a:pPr indent="0" algn="ctr">
              <a:buNone/>
            </a:pPr>
            <a:r>
              <a:rPr b="0" lang="es-MX" sz="1400" spc="-1" strike="noStrike">
                <a:solidFill>
                  <a:srgbClr val="eeeeee"/>
                </a:solidFill>
                <a:latin typeface="Arial"/>
              </a:rPr>
              <a:t>&lt;pie de página&gt;</a:t>
            </a:r>
            <a:endParaRPr b="0" lang="es-MX" sz="1400" spc="-1" strike="noStrike">
              <a:solidFill>
                <a:srgbClr val="eeeeee"/>
              </a:solidFill>
              <a:latin typeface="Arial"/>
            </a:endParaRPr>
          </a:p>
        </p:txBody>
      </p:sp>
      <p:sp>
        <p:nvSpPr>
          <p:cNvPr id="9" name="PlaceHolder 5"/>
          <p:cNvSpPr>
            <a:spLocks noGrp="1"/>
          </p:cNvSpPr>
          <p:nvPr>
            <p:ph type="sldNum" idx="3"/>
          </p:nvPr>
        </p:nvSpPr>
        <p:spPr>
          <a:xfrm>
            <a:off x="7227000" y="5164920"/>
            <a:ext cx="2348280" cy="390960"/>
          </a:xfrm>
          <a:prstGeom prst="rect">
            <a:avLst/>
          </a:prstGeom>
          <a:noFill/>
          <a:ln w="0">
            <a:noFill/>
          </a:ln>
        </p:spPr>
        <p:txBody>
          <a:bodyPr lIns="0" rIns="0" tIns="0" bIns="0" anchor="t">
            <a:noAutofit/>
          </a:bodyPr>
          <a:lstStyle>
            <a:lvl1pPr indent="0" algn="r">
              <a:buNone/>
              <a:defRPr b="0" lang="es-MX" sz="1400" spc="-1" strike="noStrike">
                <a:solidFill>
                  <a:srgbClr val="eeeeee"/>
                </a:solidFill>
                <a:latin typeface="Arial"/>
              </a:defRPr>
            </a:lvl1pPr>
          </a:lstStyle>
          <a:p>
            <a:pPr indent="0" algn="r">
              <a:buNone/>
            </a:pPr>
            <a:fld id="{19C63FEB-6011-4645-B59E-22EDB43A911F}" type="slidenum">
              <a:rPr b="0" lang="es-MX" sz="1400" spc="-1" strike="noStrike">
                <a:solidFill>
                  <a:srgbClr val="eeeeee"/>
                </a:solidFill>
                <a:latin typeface="Arial"/>
              </a:rPr>
              <a:t>&lt;número&gt;</a:t>
            </a:fld>
            <a:endParaRPr b="0" lang="es-MX" sz="1400" spc="-1" strike="noStrike">
              <a:solidFill>
                <a:srgbClr val="eeeeee"/>
              </a:solidFill>
              <a:latin typeface="Arial"/>
            </a:endParaRPr>
          </a:p>
        </p:txBody>
      </p:sp>
      <p:sp>
        <p:nvSpPr>
          <p:cNvPr id="10" name=""/>
          <p:cNvSpPr/>
          <p:nvPr/>
        </p:nvSpPr>
        <p:spPr>
          <a:xfrm>
            <a:off x="111600" y="471600"/>
            <a:ext cx="248400" cy="630000"/>
          </a:xfrm>
          <a:prstGeom prst="rect">
            <a:avLst/>
          </a:prstGeom>
          <a:solidFill>
            <a:srgbClr val="b5e77d"/>
          </a:solidFill>
          <a:ln w="10800">
            <a:noFill/>
          </a:ln>
        </p:spPr>
        <p:style>
          <a:lnRef idx="0"/>
          <a:fillRef idx="0"/>
          <a:effectRef idx="0"/>
          <a:fontRef idx="minor"/>
        </p:style>
        <p:txBody>
          <a:bodyPr wrap="none" lIns="90000" rIns="90000" tIns="45000" bIns="45000" anchor="ctr">
            <a:noAutofit/>
          </a:bodyPr>
          <a:p>
            <a:endParaRPr b="0" lang="es-MX" sz="1800" spc="-1" strike="noStrike">
              <a:solidFill>
                <a:srgbClr val="000000"/>
              </a:solidFill>
              <a:latin typeface="Arial"/>
            </a:endParaRPr>
          </a:p>
        </p:txBody>
      </p:sp>
      <p:sp>
        <p:nvSpPr>
          <p:cNvPr id="11" name="rect1"/>
          <p:cNvSpPr/>
          <p:nvPr/>
        </p:nvSpPr>
        <p:spPr>
          <a:xfrm>
            <a:off x="7969320" y="100800"/>
            <a:ext cx="904680" cy="79200"/>
          </a:xfrm>
          <a:prstGeom prst="rect">
            <a:avLst/>
          </a:prstGeom>
          <a:solidFill>
            <a:srgbClr val="81aca6"/>
          </a:solidFill>
          <a:ln w="10800">
            <a:noFill/>
          </a:ln>
        </p:spPr>
        <p:style>
          <a:lnRef idx="0"/>
          <a:fillRef idx="0"/>
          <a:effectRef idx="0"/>
          <a:fontRef idx="minor"/>
        </p:style>
        <p:txBody>
          <a:bodyPr wrap="none" lIns="90000" rIns="90000" tIns="34200" bIns="34200" anchor="ctr">
            <a:noAutofit/>
          </a:bodyPr>
          <a:p>
            <a:endParaRPr b="0" lang="es-MX"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buNone/>
            </a:pPr>
            <a:r>
              <a:rPr b="0" lang="es-MX" sz="2700" spc="-1" strike="noStrike">
                <a:solidFill>
                  <a:srgbClr val="000000"/>
                </a:solidFill>
                <a:latin typeface="Arial"/>
              </a:rPr>
              <a:t>INTERFACES Y ABSTRACCIÓN</a:t>
            </a:r>
            <a:endParaRPr b="0" lang="es-MX" sz="2700" spc="-1" strike="noStrike">
              <a:solidFill>
                <a:srgbClr val="000000"/>
              </a:solidFill>
              <a:latin typeface="Arial"/>
            </a:endParaRPr>
          </a:p>
        </p:txBody>
      </p:sp>
      <p:sp>
        <p:nvSpPr>
          <p:cNvPr id="49" name="PlaceHolder 2"/>
          <p:cNvSpPr>
            <a:spLocks noGrp="1"/>
          </p:cNvSpPr>
          <p:nvPr>
            <p:ph type="subTitle"/>
          </p:nvPr>
        </p:nvSpPr>
        <p:spPr>
          <a:xfrm>
            <a:off x="540000" y="1350000"/>
            <a:ext cx="9000000" cy="3600000"/>
          </a:xfrm>
          <a:prstGeom prst="rect">
            <a:avLst/>
          </a:prstGeom>
          <a:noFill/>
          <a:ln w="0">
            <a:noFill/>
          </a:ln>
        </p:spPr>
        <p:txBody>
          <a:bodyPr lIns="0" rIns="0" tIns="0" bIns="0" anchor="ctr">
            <a:noAutofit/>
          </a:bodyPr>
          <a:p>
            <a:pPr algn="ctr">
              <a:buClr>
                <a:srgbClr val="000000"/>
              </a:buClr>
              <a:buSzPct val="45000"/>
              <a:buFont typeface="Wingdings" charset="2"/>
              <a:buChar char=""/>
            </a:pPr>
            <a:r>
              <a:rPr b="0" lang="es-MX" sz="3200" spc="-1" strike="noStrike">
                <a:solidFill>
                  <a:srgbClr val="000000"/>
                </a:solidFill>
                <a:latin typeface="Arial"/>
              </a:rPr>
              <a:t> </a:t>
            </a:r>
            <a:r>
              <a:rPr b="0" lang="es-MX" sz="3200" spc="-1" strike="noStrike">
                <a:solidFill>
                  <a:srgbClr val="000000"/>
                </a:solidFill>
                <a:latin typeface="Arial"/>
              </a:rPr>
              <a:t>Interfaces informales</a:t>
            </a:r>
            <a:endParaRPr b="0" lang="es-MX" sz="3200" spc="-1" strike="noStrike">
              <a:solidFill>
                <a:srgbClr val="000000"/>
              </a:solidFill>
              <a:latin typeface="Arial"/>
            </a:endParaRPr>
          </a:p>
          <a:p>
            <a:pPr algn="ctr">
              <a:buClr>
                <a:srgbClr val="000000"/>
              </a:buClr>
              <a:buSzPct val="45000"/>
              <a:buFont typeface="Wingdings" charset="2"/>
              <a:buChar char=""/>
            </a:pPr>
            <a:r>
              <a:rPr b="0" lang="es-MX" sz="3200" spc="-1" strike="noStrike">
                <a:solidFill>
                  <a:srgbClr val="000000"/>
                </a:solidFill>
                <a:latin typeface="Arial"/>
              </a:rPr>
              <a:t> </a:t>
            </a:r>
            <a:r>
              <a:rPr b="0" lang="es-MX" sz="3200" spc="-1" strike="noStrike">
                <a:solidFill>
                  <a:srgbClr val="000000"/>
                </a:solidFill>
                <a:latin typeface="Arial"/>
              </a:rPr>
              <a:t>Interfaces formales</a:t>
            </a:r>
            <a:endParaRPr b="0" lang="es-MX"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buNone/>
            </a:pPr>
            <a:r>
              <a:rPr b="0" lang="es-MX" sz="2700" spc="-1" strike="noStrike">
                <a:solidFill>
                  <a:srgbClr val="000000"/>
                </a:solidFill>
                <a:latin typeface="Arial"/>
              </a:rPr>
              <a:t>¿Qué es una interfaz?</a:t>
            </a:r>
            <a:endParaRPr b="0" lang="es-MX" sz="2700" spc="-1" strike="noStrike">
              <a:solidFill>
                <a:srgbClr val="000000"/>
              </a:solidFill>
              <a:latin typeface="Arial"/>
            </a:endParaRPr>
          </a:p>
        </p:txBody>
      </p:sp>
      <p:sp>
        <p:nvSpPr>
          <p:cNvPr id="51" name="PlaceHolder 2"/>
          <p:cNvSpPr>
            <a:spLocks noGrp="1"/>
          </p:cNvSpPr>
          <p:nvPr>
            <p:ph/>
          </p:nvPr>
        </p:nvSpPr>
        <p:spPr>
          <a:xfrm>
            <a:off x="540000" y="1350000"/>
            <a:ext cx="9000000" cy="3600000"/>
          </a:xfrm>
          <a:prstGeom prst="rect">
            <a:avLst/>
          </a:prstGeom>
          <a:noFill/>
          <a:ln w="0">
            <a:noFill/>
          </a:ln>
        </p:spPr>
        <p:txBody>
          <a:bodyPr lIns="0" rIns="0" tIns="0" bIns="0" anchor="t">
            <a:normAutofit fontScale="89000"/>
          </a:bodyPr>
          <a:p>
            <a:pPr marL="384480" indent="-288360">
              <a:spcAft>
                <a:spcPts val="1057"/>
              </a:spcAft>
              <a:buClr>
                <a:srgbClr val="91d93f"/>
              </a:buClr>
              <a:buSzPct val="45000"/>
              <a:buFont typeface="Wingdings" charset="2"/>
              <a:buChar char=""/>
            </a:pPr>
            <a:r>
              <a:rPr b="0" lang="es-MX" sz="2400" spc="-1" strike="noStrike">
                <a:solidFill>
                  <a:srgbClr val="000000"/>
                </a:solidFill>
                <a:latin typeface="Arial"/>
              </a:rPr>
              <a:t>Actúa como una plantilla que define un conjunto de métodos que debe implementar una clase para poder cumplir una función determinada.</a:t>
            </a:r>
            <a:endParaRPr b="0" lang="es-MX" sz="2400" spc="-1" strike="noStrike">
              <a:solidFill>
                <a:srgbClr val="000000"/>
              </a:solidFill>
              <a:latin typeface="Arial"/>
            </a:endParaRPr>
          </a:p>
          <a:p>
            <a:pPr marL="384480" indent="-288360">
              <a:spcAft>
                <a:spcPts val="1057"/>
              </a:spcAft>
              <a:buClr>
                <a:srgbClr val="91d93f"/>
              </a:buClr>
              <a:buSzPct val="45000"/>
              <a:buFont typeface="Wingdings" charset="2"/>
              <a:buChar char=""/>
            </a:pPr>
            <a:r>
              <a:rPr b="0" lang="es-MX" sz="2400" spc="-1" strike="noStrike">
                <a:solidFill>
                  <a:srgbClr val="000000"/>
                </a:solidFill>
                <a:latin typeface="Arial"/>
              </a:rPr>
              <a:t>Sus métodos son abstractos, es decir, los define pero no implementa.</a:t>
            </a:r>
            <a:endParaRPr b="0" lang="es-MX" sz="2400" spc="-1" strike="noStrike">
              <a:solidFill>
                <a:srgbClr val="000000"/>
              </a:solidFill>
              <a:latin typeface="Arial"/>
            </a:endParaRPr>
          </a:p>
          <a:p>
            <a:pPr marL="384480" indent="-288360">
              <a:spcAft>
                <a:spcPts val="1057"/>
              </a:spcAft>
              <a:buClr>
                <a:srgbClr val="91d93f"/>
              </a:buClr>
              <a:buSzPct val="45000"/>
              <a:buFont typeface="Wingdings" charset="2"/>
              <a:buChar char=""/>
            </a:pPr>
            <a:r>
              <a:rPr b="0" lang="es-MX" sz="2400" spc="-1" strike="noStrike">
                <a:solidFill>
                  <a:srgbClr val="000000"/>
                </a:solidFill>
                <a:latin typeface="Arial"/>
              </a:rPr>
              <a:t>Implementar una interfaz es darle comportamiento a esos métodos definidos.</a:t>
            </a:r>
            <a:endParaRPr b="0" lang="es-MX" sz="2400" spc="-1" strike="noStrike">
              <a:solidFill>
                <a:srgbClr val="000000"/>
              </a:solidFill>
              <a:latin typeface="Arial"/>
            </a:endParaRPr>
          </a:p>
          <a:p>
            <a:pPr marL="384480" indent="-288360">
              <a:spcAft>
                <a:spcPts val="1057"/>
              </a:spcAft>
              <a:buClr>
                <a:srgbClr val="91d93f"/>
              </a:buClr>
              <a:buSzPct val="45000"/>
              <a:buFont typeface="Wingdings" charset="2"/>
              <a:buChar char=""/>
            </a:pPr>
            <a:r>
              <a:rPr b="0" lang="es-MX" sz="2400" spc="-1" strike="noStrike">
                <a:solidFill>
                  <a:srgbClr val="000000"/>
                </a:solidFill>
                <a:latin typeface="Arial"/>
              </a:rPr>
              <a:t>Supongamos que vamos a tener perros y gatos, ambos van a tener el comportamiento de “hablar” implementado a su manera (el perro ladra y el gato maúlla). Por lo que podríamos tener una interfaz Mascota que defina que el método hablar() debe ser implementado.</a:t>
            </a:r>
            <a:endParaRPr b="0" lang="es-MX"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buNone/>
            </a:pPr>
            <a:r>
              <a:rPr b="0" lang="es-MX" sz="2700" spc="-1" strike="noStrike">
                <a:solidFill>
                  <a:srgbClr val="000000"/>
                </a:solidFill>
                <a:latin typeface="Arial"/>
              </a:rPr>
              <a:t>Interfaces Informales</a:t>
            </a:r>
            <a:endParaRPr b="0" lang="es-MX" sz="2700" spc="-1" strike="noStrike">
              <a:solidFill>
                <a:srgbClr val="000000"/>
              </a:solidFill>
              <a:latin typeface="Arial"/>
            </a:endParaRPr>
          </a:p>
        </p:txBody>
      </p:sp>
      <p:sp>
        <p:nvSpPr>
          <p:cNvPr id="53" name="PlaceHolder 2"/>
          <p:cNvSpPr>
            <a:spLocks noGrp="1"/>
          </p:cNvSpPr>
          <p:nvPr>
            <p:ph/>
          </p:nvPr>
        </p:nvSpPr>
        <p:spPr>
          <a:xfrm>
            <a:off x="540000" y="1350000"/>
            <a:ext cx="9000000" cy="3600000"/>
          </a:xfrm>
          <a:prstGeom prst="rect">
            <a:avLst/>
          </a:prstGeom>
          <a:noFill/>
          <a:ln w="0">
            <a:noFill/>
          </a:ln>
        </p:spPr>
        <p:txBody>
          <a:bodyPr lIns="0" rIns="0" tIns="0" bIns="0" anchor="t">
            <a:normAutofit/>
          </a:bodyPr>
          <a:p>
            <a:pPr marL="432000" indent="-324000">
              <a:spcAft>
                <a:spcPts val="1057"/>
              </a:spcAft>
              <a:buClr>
                <a:srgbClr val="91d93f"/>
              </a:buClr>
              <a:buSzPct val="45000"/>
              <a:buFont typeface="Wingdings" charset="2"/>
              <a:buChar char=""/>
            </a:pPr>
            <a:r>
              <a:rPr b="0" lang="es-MX" sz="1800" spc="-1" strike="noStrike">
                <a:solidFill>
                  <a:srgbClr val="000000"/>
                </a:solidFill>
                <a:latin typeface="Arial"/>
              </a:rPr>
              <a:t>En ciertas circunstancias no necesitamos las reglas estrictas de las interfaces.</a:t>
            </a:r>
            <a:endParaRPr b="0" lang="es-MX" sz="1800" spc="-1" strike="noStrike">
              <a:solidFill>
                <a:srgbClr val="000000"/>
              </a:solidFill>
              <a:latin typeface="Arial"/>
            </a:endParaRPr>
          </a:p>
          <a:p>
            <a:pPr marL="432000" indent="-324000">
              <a:spcAft>
                <a:spcPts val="1057"/>
              </a:spcAft>
              <a:buClr>
                <a:srgbClr val="91d93f"/>
              </a:buClr>
              <a:buSzPct val="45000"/>
              <a:buFont typeface="Wingdings" charset="2"/>
              <a:buChar char=""/>
            </a:pPr>
            <a:r>
              <a:rPr b="0" lang="es-MX" sz="1800" spc="-1" strike="noStrike">
                <a:solidFill>
                  <a:srgbClr val="000000"/>
                </a:solidFill>
                <a:latin typeface="Arial"/>
              </a:rPr>
              <a:t>Una interfaz informal es una clase que define métodos sin implementación que pueden ser sobrescritos.</a:t>
            </a:r>
            <a:endParaRPr b="0" lang="es-MX" sz="1800" spc="-1" strike="noStrike">
              <a:solidFill>
                <a:srgbClr val="000000"/>
              </a:solidFill>
              <a:latin typeface="Arial"/>
            </a:endParaRPr>
          </a:p>
          <a:p>
            <a:pPr marL="432000" indent="-324000">
              <a:spcAft>
                <a:spcPts val="1057"/>
              </a:spcAft>
              <a:buClr>
                <a:srgbClr val="91d93f"/>
              </a:buClr>
              <a:buSzPct val="45000"/>
              <a:buFont typeface="Wingdings" charset="2"/>
              <a:buChar char=""/>
            </a:pPr>
            <a:r>
              <a:rPr b="0" lang="es-MX" sz="1800" spc="-1" strike="noStrike">
                <a:solidFill>
                  <a:srgbClr val="000000"/>
                </a:solidFill>
                <a:latin typeface="Arial"/>
              </a:rPr>
              <a:t>Siguiendo el ejemplo anterior, Mascota como interfaz informal nos quedaría de la siguiente forma:</a:t>
            </a:r>
            <a:br>
              <a:rPr sz="1800"/>
            </a:br>
            <a:r>
              <a:rPr b="0" lang="es-MX" sz="1800" spc="-1" strike="noStrike">
                <a:solidFill>
                  <a:srgbClr val="000000"/>
                </a:solidFill>
                <a:latin typeface="Arial"/>
              </a:rPr>
              <a:t>class InformalPetInterface:</a:t>
            </a:r>
            <a:br>
              <a:rPr sz="1800"/>
            </a:br>
            <a:r>
              <a:rPr b="0" lang="es-MX" sz="1800" spc="-1" strike="noStrike">
                <a:solidFill>
                  <a:srgbClr val="000000"/>
                </a:solidFill>
                <a:latin typeface="Arial"/>
              </a:rPr>
              <a:t>    def talk(self):</a:t>
            </a:r>
            <a:br>
              <a:rPr sz="1800"/>
            </a:br>
            <a:r>
              <a:rPr b="0" lang="es-MX" sz="1800" spc="-1" strike="noStrike">
                <a:solidFill>
                  <a:srgbClr val="000000"/>
                </a:solidFill>
                <a:latin typeface="Arial"/>
              </a:rPr>
              <a:t>        pass</a:t>
            </a:r>
            <a:endParaRPr b="0" lang="es-MX" sz="1800" spc="-1" strike="noStrike">
              <a:solidFill>
                <a:srgbClr val="000000"/>
              </a:solidFill>
              <a:latin typeface="Arial"/>
            </a:endParaRPr>
          </a:p>
          <a:p>
            <a:pPr marL="432000" indent="-324000">
              <a:spcAft>
                <a:spcPts val="1057"/>
              </a:spcAft>
              <a:buClr>
                <a:srgbClr val="91d93f"/>
              </a:buClr>
              <a:buSzPct val="45000"/>
              <a:buFont typeface="Wingdings" charset="2"/>
              <a:buChar char=""/>
            </a:pPr>
            <a:r>
              <a:rPr b="0" lang="es-MX" sz="1800" spc="-1" strike="noStrike">
                <a:solidFill>
                  <a:srgbClr val="000000"/>
                </a:solidFill>
                <a:latin typeface="Arial"/>
              </a:rPr>
              <a:t>Las interfaces informales en python recaen sobre el Duck Typing. Teniendo esto en cuenta implementar ésta clase informal sería simplemente heredar de ella y sobrescribir los métodos que define.</a:t>
            </a:r>
            <a:endParaRPr b="0" lang="es-MX"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buNone/>
            </a:pPr>
            <a:r>
              <a:rPr b="0" lang="es-MX" sz="2700" spc="-1" strike="noStrike">
                <a:solidFill>
                  <a:srgbClr val="000000"/>
                </a:solidFill>
                <a:latin typeface="Arial"/>
              </a:rPr>
              <a:t>Interfaces informales usando Metaclases</a:t>
            </a:r>
            <a:endParaRPr b="0" lang="es-MX" sz="2700" spc="-1" strike="noStrike">
              <a:solidFill>
                <a:srgbClr val="000000"/>
              </a:solidFill>
              <a:latin typeface="Arial"/>
            </a:endParaRPr>
          </a:p>
        </p:txBody>
      </p:sp>
      <p:sp>
        <p:nvSpPr>
          <p:cNvPr id="55" name="PlaceHolder 2"/>
          <p:cNvSpPr>
            <a:spLocks noGrp="1"/>
          </p:cNvSpPr>
          <p:nvPr>
            <p:ph/>
          </p:nvPr>
        </p:nvSpPr>
        <p:spPr>
          <a:xfrm>
            <a:off x="540000" y="1350000"/>
            <a:ext cx="9000000" cy="3600000"/>
          </a:xfrm>
          <a:prstGeom prst="rect">
            <a:avLst/>
          </a:prstGeom>
          <a:noFill/>
          <a:ln w="0">
            <a:noFill/>
          </a:ln>
        </p:spPr>
        <p:txBody>
          <a:bodyPr lIns="0" rIns="0" tIns="0" bIns="0" anchor="t">
            <a:normAutofit/>
          </a:bodyPr>
          <a:p>
            <a:pPr marL="432000" indent="-324000">
              <a:spcAft>
                <a:spcPts val="1057"/>
              </a:spcAft>
              <a:buClr>
                <a:srgbClr val="91d93f"/>
              </a:buClr>
              <a:buSzPct val="45000"/>
              <a:buFont typeface="Wingdings" charset="2"/>
              <a:buChar char=""/>
            </a:pPr>
            <a:r>
              <a:rPr b="0" lang="es-MX" sz="1800" spc="-1" strike="noStrike">
                <a:solidFill>
                  <a:srgbClr val="000000"/>
                </a:solidFill>
                <a:latin typeface="Arial"/>
              </a:rPr>
              <a:t>Pero idealmente no queremos que la implementación sea una subclase si no define todos los métodos de la interfaz.</a:t>
            </a:r>
            <a:endParaRPr b="0" lang="es-MX" sz="1800" spc="-1" strike="noStrike">
              <a:solidFill>
                <a:srgbClr val="000000"/>
              </a:solidFill>
              <a:latin typeface="Arial"/>
            </a:endParaRPr>
          </a:p>
          <a:p>
            <a:pPr marL="432000" indent="-324000">
              <a:spcAft>
                <a:spcPts val="1057"/>
              </a:spcAft>
              <a:buClr>
                <a:srgbClr val="91d93f"/>
              </a:buClr>
              <a:buSzPct val="45000"/>
              <a:buFont typeface="Wingdings" charset="2"/>
              <a:buChar char=""/>
            </a:pPr>
            <a:r>
              <a:rPr b="0" lang="es-MX" sz="1800" spc="-1" strike="noStrike">
                <a:solidFill>
                  <a:srgbClr val="000000"/>
                </a:solidFill>
                <a:latin typeface="Arial"/>
              </a:rPr>
              <a:t>Para ésto podemos crear una clase Meta que sobrescriba los métodos dunder: __instancecheck( ) y __subclasscheck( )</a:t>
            </a:r>
            <a:endParaRPr b="0" lang="es-MX" sz="1800" spc="-1" strike="noStrike">
              <a:solidFill>
                <a:srgbClr val="000000"/>
              </a:solidFill>
              <a:latin typeface="Arial"/>
            </a:endParaRPr>
          </a:p>
          <a:p>
            <a:pPr marL="432000" indent="-324000">
              <a:spcAft>
                <a:spcPts val="1057"/>
              </a:spcAft>
              <a:buClr>
                <a:srgbClr val="91d93f"/>
              </a:buClr>
              <a:buSzPct val="45000"/>
              <a:buFont typeface="Wingdings" charset="2"/>
              <a:buChar char=""/>
            </a:pPr>
            <a:r>
              <a:rPr b="0" lang="es-MX" sz="1800" spc="-1" strike="noStrike">
                <a:solidFill>
                  <a:srgbClr val="000000"/>
                </a:solidFill>
                <a:latin typeface="Arial"/>
              </a:rPr>
              <a:t>class PetMeta(type):</a:t>
            </a:r>
            <a:br>
              <a:rPr sz="1800"/>
            </a:br>
            <a:r>
              <a:rPr b="0" lang="es-MX" sz="1800" spc="-1" strike="noStrike">
                <a:solidFill>
                  <a:srgbClr val="000000"/>
                </a:solidFill>
                <a:latin typeface="Arial"/>
              </a:rPr>
              <a:t>    def __intancecheck(cls, instance):</a:t>
            </a:r>
            <a:br>
              <a:rPr sz="1800"/>
            </a:br>
            <a:r>
              <a:rPr b="0" lang="es-MX" sz="1800" spc="-1" strike="noStrike">
                <a:solidFill>
                  <a:srgbClr val="000000"/>
                </a:solidFill>
                <a:latin typeface="Arial"/>
              </a:rPr>
              <a:t>        return cls.__subclasscheck__(type(instance))</a:t>
            </a:r>
            <a:br>
              <a:rPr sz="1800"/>
            </a:br>
            <a:r>
              <a:rPr b="0" lang="es-MX" sz="1800" spc="-1" strike="noStrike">
                <a:solidFill>
                  <a:srgbClr val="000000"/>
                </a:solidFill>
                <a:latin typeface="Arial"/>
              </a:rPr>
              <a:t>    def __subclasscheck__(cls, subclass):</a:t>
            </a:r>
            <a:br>
              <a:rPr sz="1800"/>
            </a:br>
            <a:r>
              <a:rPr b="0" lang="es-MX" sz="1800" spc="-1" strike="noStrike">
                <a:solidFill>
                  <a:srgbClr val="000000"/>
                </a:solidFill>
                <a:latin typeface="Arial"/>
              </a:rPr>
              <a:t>        return (hasattr(subclass, ‘talk’) and callable(subclass.talk))</a:t>
            </a:r>
            <a:endParaRPr b="0" lang="es-MX" sz="1800" spc="-1" strike="noStrike">
              <a:solidFill>
                <a:srgbClr val="000000"/>
              </a:solidFill>
              <a:latin typeface="Arial"/>
            </a:endParaRPr>
          </a:p>
          <a:p>
            <a:pPr marL="432000" indent="-324000">
              <a:spcAft>
                <a:spcPts val="1057"/>
              </a:spcAft>
              <a:buClr>
                <a:srgbClr val="91d93f"/>
              </a:buClr>
              <a:buSzPct val="45000"/>
              <a:buFont typeface="Wingdings" charset="2"/>
              <a:buChar char=""/>
            </a:pPr>
            <a:r>
              <a:rPr b="0" lang="es-MX" sz="1800" spc="-1" strike="noStrike">
                <a:solidFill>
                  <a:srgbClr val="000000"/>
                </a:solidFill>
                <a:latin typeface="Arial"/>
              </a:rPr>
              <a:t>Y una clase para la interfaz:</a:t>
            </a:r>
            <a:br>
              <a:rPr sz="1800"/>
            </a:br>
            <a:r>
              <a:rPr b="0" lang="es-MX" sz="1800" spc="-1" strike="noStrike">
                <a:solidFill>
                  <a:srgbClr val="000000"/>
                </a:solidFill>
                <a:latin typeface="Arial"/>
              </a:rPr>
              <a:t>class InformalPetInterface(metaclass=PetMeta):</a:t>
            </a:r>
            <a:br>
              <a:rPr sz="1800"/>
            </a:br>
            <a:r>
              <a:rPr b="0" lang="es-MX" sz="1800" spc="-1" strike="noStrike">
                <a:solidFill>
                  <a:srgbClr val="000000"/>
                </a:solidFill>
                <a:latin typeface="Arial"/>
              </a:rPr>
              <a:t>    pass</a:t>
            </a:r>
            <a:endParaRPr b="0" lang="es-MX"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buNone/>
            </a:pPr>
            <a:r>
              <a:rPr b="0" lang="es-MX" sz="2700" spc="-1" strike="noStrike">
                <a:solidFill>
                  <a:srgbClr val="000000"/>
                </a:solidFill>
                <a:latin typeface="Arial"/>
              </a:rPr>
              <a:t>Interfaces Formales</a:t>
            </a:r>
            <a:endParaRPr b="0" lang="es-MX" sz="2700" spc="-1" strike="noStrike">
              <a:solidFill>
                <a:srgbClr val="000000"/>
              </a:solidFill>
              <a:latin typeface="Arial"/>
            </a:endParaRPr>
          </a:p>
        </p:txBody>
      </p:sp>
      <p:sp>
        <p:nvSpPr>
          <p:cNvPr id="57" name="PlaceHolder 2"/>
          <p:cNvSpPr>
            <a:spLocks noGrp="1"/>
          </p:cNvSpPr>
          <p:nvPr>
            <p:ph/>
          </p:nvPr>
        </p:nvSpPr>
        <p:spPr>
          <a:xfrm>
            <a:off x="540000" y="1350000"/>
            <a:ext cx="9000000" cy="3600000"/>
          </a:xfrm>
          <a:prstGeom prst="rect">
            <a:avLst/>
          </a:prstGeom>
          <a:noFill/>
          <a:ln w="0">
            <a:noFill/>
          </a:ln>
        </p:spPr>
        <p:txBody>
          <a:bodyPr lIns="0" rIns="0" tIns="0" bIns="0" anchor="t">
            <a:normAutofit fontScale="84000"/>
          </a:bodyPr>
          <a:p>
            <a:pPr marL="362880" indent="-272160">
              <a:spcAft>
                <a:spcPts val="1057"/>
              </a:spcAft>
              <a:buClr>
                <a:srgbClr val="91d93f"/>
              </a:buClr>
              <a:buSzPct val="45000"/>
              <a:buFont typeface="Wingdings" charset="2"/>
              <a:buChar char=""/>
            </a:pPr>
            <a:r>
              <a:rPr b="0" lang="es-MX" sz="2000" spc="-1" strike="noStrike">
                <a:solidFill>
                  <a:srgbClr val="000000"/>
                </a:solidFill>
                <a:latin typeface="Arial"/>
              </a:rPr>
              <a:t>Las interfaces formales en Python se definen utilizando el módulo ABC (Abstract Base Classes).</a:t>
            </a:r>
            <a:endParaRPr b="0" lang="es-MX" sz="2000" spc="-1" strike="noStrike">
              <a:solidFill>
                <a:srgbClr val="000000"/>
              </a:solidFill>
              <a:latin typeface="Arial"/>
            </a:endParaRPr>
          </a:p>
          <a:p>
            <a:pPr marL="362880" indent="-272160">
              <a:spcAft>
                <a:spcPts val="1057"/>
              </a:spcAft>
              <a:buClr>
                <a:srgbClr val="91d93f"/>
              </a:buClr>
              <a:buSzPct val="45000"/>
              <a:buFont typeface="Wingdings" charset="2"/>
              <a:buChar char=""/>
            </a:pPr>
            <a:r>
              <a:rPr b="0" lang="es-MX" sz="2000" spc="-1" strike="noStrike">
                <a:solidFill>
                  <a:srgbClr val="000000"/>
                </a:solidFill>
                <a:latin typeface="Arial"/>
              </a:rPr>
              <a:t>Se crean interfaces más sencillas a través de metaclases.</a:t>
            </a:r>
            <a:endParaRPr b="0" lang="es-MX" sz="2000" spc="-1" strike="noStrike">
              <a:solidFill>
                <a:srgbClr val="000000"/>
              </a:solidFill>
              <a:latin typeface="Arial"/>
            </a:endParaRPr>
          </a:p>
          <a:p>
            <a:pPr marL="362880" indent="-272160">
              <a:spcAft>
                <a:spcPts val="1057"/>
              </a:spcAft>
              <a:buClr>
                <a:srgbClr val="91d93f"/>
              </a:buClr>
              <a:buSzPct val="45000"/>
              <a:buFont typeface="Wingdings" charset="2"/>
              <a:buChar char=""/>
            </a:pPr>
            <a:r>
              <a:rPr b="0" lang="es-MX" sz="2000" spc="-1" strike="noStrike">
                <a:solidFill>
                  <a:srgbClr val="000000"/>
                </a:solidFill>
                <a:latin typeface="Arial"/>
              </a:rPr>
              <a:t>Además podemos importar el decorador @abstractmethod para forzar a las clases que implementen nuestra interfaz a implementar el método abstracto que decoremos con él.</a:t>
            </a:r>
            <a:endParaRPr b="0" lang="es-MX" sz="2000" spc="-1" strike="noStrike">
              <a:solidFill>
                <a:srgbClr val="000000"/>
              </a:solidFill>
              <a:latin typeface="Arial"/>
            </a:endParaRPr>
          </a:p>
          <a:p>
            <a:pPr marL="362880" indent="-272160">
              <a:spcAft>
                <a:spcPts val="1057"/>
              </a:spcAft>
              <a:buClr>
                <a:srgbClr val="91d93f"/>
              </a:buClr>
              <a:buSzPct val="45000"/>
              <a:buFont typeface="Wingdings" charset="2"/>
              <a:buChar char=""/>
            </a:pPr>
            <a:r>
              <a:rPr b="0" lang="es-MX" sz="2000" spc="-1" strike="noStrike">
                <a:solidFill>
                  <a:srgbClr val="000000"/>
                </a:solidFill>
                <a:latin typeface="Arial"/>
              </a:rPr>
              <a:t>from abc import ABCMeta, abstractmethod</a:t>
            </a:r>
            <a:br>
              <a:rPr sz="2000"/>
            </a:br>
            <a:r>
              <a:rPr b="0" lang="es-MX" sz="2000" spc="-1" strike="noStrike">
                <a:solidFill>
                  <a:srgbClr val="000000"/>
                </a:solidFill>
                <a:latin typeface="Arial"/>
              </a:rPr>
              <a:t>class PetInterface(metaclass=ABCMeta):</a:t>
            </a:r>
            <a:br>
              <a:rPr sz="2000"/>
            </a:br>
            <a:r>
              <a:rPr b="0" lang="es-MX" sz="2000" spc="-1" strike="noStrike">
                <a:solidFill>
                  <a:srgbClr val="000000"/>
                </a:solidFill>
                <a:latin typeface="Arial"/>
              </a:rPr>
              <a:t>    @abstractmethod</a:t>
            </a:r>
            <a:br>
              <a:rPr sz="2000"/>
            </a:br>
            <a:r>
              <a:rPr b="0" lang="es-MX" sz="2000" spc="-1" strike="noStrike">
                <a:solidFill>
                  <a:srgbClr val="000000"/>
                </a:solidFill>
                <a:latin typeface="Arial"/>
              </a:rPr>
              <a:t>    def talk():</a:t>
            </a:r>
            <a:br>
              <a:rPr sz="2000"/>
            </a:br>
            <a:r>
              <a:rPr b="0" lang="es-MX" sz="2000" spc="-1" strike="noStrike">
                <a:solidFill>
                  <a:srgbClr val="000000"/>
                </a:solidFill>
                <a:latin typeface="Arial"/>
              </a:rPr>
              <a:t>        pass</a:t>
            </a:r>
            <a:endParaRPr b="0" lang="es-MX" sz="2000" spc="-1" strike="noStrike">
              <a:solidFill>
                <a:srgbClr val="000000"/>
              </a:solidFill>
              <a:latin typeface="Arial"/>
            </a:endParaRPr>
          </a:p>
          <a:p>
            <a:pPr marL="362880" indent="-272160">
              <a:spcAft>
                <a:spcPts val="1057"/>
              </a:spcAft>
              <a:buClr>
                <a:srgbClr val="91d93f"/>
              </a:buClr>
              <a:buSzPct val="45000"/>
              <a:buFont typeface="Wingdings" charset="2"/>
              <a:buChar char=""/>
            </a:pPr>
            <a:r>
              <a:rPr b="0" lang="es-MX" sz="2000" spc="-1" strike="noStrike">
                <a:solidFill>
                  <a:srgbClr val="000000"/>
                </a:solidFill>
                <a:latin typeface="Arial"/>
              </a:rPr>
              <a:t>Para implementar ésta interfaz simplemente heredamos de ella, pero si no implementamos todos los métodos abstractos obtendremos un error (no como pasaba con las interfaces informales).</a:t>
            </a:r>
            <a:endParaRPr b="0" lang="es-MX"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540000" y="450000"/>
            <a:ext cx="8640000" cy="630000"/>
          </a:xfrm>
          <a:prstGeom prst="rect">
            <a:avLst/>
          </a:prstGeom>
          <a:noFill/>
          <a:ln w="0">
            <a:noFill/>
          </a:ln>
        </p:spPr>
        <p:txBody>
          <a:bodyPr lIns="0" rIns="0" tIns="0" bIns="0" anchor="ctr">
            <a:noAutofit/>
          </a:bodyPr>
          <a:p>
            <a:pPr indent="0">
              <a:buNone/>
            </a:pPr>
            <a:r>
              <a:rPr b="0" lang="es-MX" sz="2700" spc="-1" strike="noStrike">
                <a:solidFill>
                  <a:srgbClr val="000000"/>
                </a:solidFill>
                <a:latin typeface="Arial"/>
              </a:rPr>
              <a:t>Abstracción</a:t>
            </a:r>
            <a:endParaRPr b="0" lang="es-MX" sz="2700" spc="-1" strike="noStrike">
              <a:solidFill>
                <a:srgbClr val="000000"/>
              </a:solidFill>
              <a:latin typeface="Arial"/>
            </a:endParaRPr>
          </a:p>
        </p:txBody>
      </p:sp>
      <p:sp>
        <p:nvSpPr>
          <p:cNvPr id="59" name="PlaceHolder 2"/>
          <p:cNvSpPr>
            <a:spLocks noGrp="1"/>
          </p:cNvSpPr>
          <p:nvPr>
            <p:ph/>
          </p:nvPr>
        </p:nvSpPr>
        <p:spPr>
          <a:xfrm>
            <a:off x="540000" y="1350000"/>
            <a:ext cx="9000000" cy="3600000"/>
          </a:xfrm>
          <a:prstGeom prst="rect">
            <a:avLst/>
          </a:prstGeom>
          <a:noFill/>
          <a:ln w="0">
            <a:noFill/>
          </a:ln>
        </p:spPr>
        <p:txBody>
          <a:bodyPr lIns="0" rIns="0" tIns="0" bIns="0" anchor="t">
            <a:normAutofit fontScale="93000"/>
          </a:bodyPr>
          <a:p>
            <a:pPr marL="401760" indent="-301320">
              <a:spcAft>
                <a:spcPts val="1057"/>
              </a:spcAft>
              <a:buClr>
                <a:srgbClr val="91d93f"/>
              </a:buClr>
              <a:buSzPct val="45000"/>
              <a:buFont typeface="Wingdings" charset="2"/>
              <a:buChar char=""/>
            </a:pPr>
            <a:r>
              <a:rPr b="0" lang="es-MX" sz="2000" spc="-1" strike="noStrike">
                <a:solidFill>
                  <a:srgbClr val="000000"/>
                </a:solidFill>
                <a:latin typeface="Arial"/>
              </a:rPr>
              <a:t>El principio de abstracción se trata de enfocarse en la visión externa de un objeto y aplica el principio de “mínimo compromiso”.</a:t>
            </a:r>
            <a:endParaRPr b="0" lang="es-MX" sz="2000" spc="-1" strike="noStrike">
              <a:solidFill>
                <a:srgbClr val="000000"/>
              </a:solidFill>
              <a:latin typeface="Arial"/>
            </a:endParaRPr>
          </a:p>
          <a:p>
            <a:pPr marL="401760" indent="-301320">
              <a:spcAft>
                <a:spcPts val="1057"/>
              </a:spcAft>
              <a:buClr>
                <a:srgbClr val="91d93f"/>
              </a:buClr>
              <a:buSzPct val="45000"/>
              <a:buFont typeface="Wingdings" charset="2"/>
              <a:buChar char=""/>
            </a:pPr>
            <a:r>
              <a:rPr b="0" lang="es-MX" sz="2000" spc="-1" strike="noStrike">
                <a:solidFill>
                  <a:srgbClr val="000000"/>
                </a:solidFill>
                <a:latin typeface="Arial"/>
              </a:rPr>
              <a:t>Es por esto que las interfaces se centran en el “QUE” mientras sus implementaciones se centran en el “COMO”.</a:t>
            </a:r>
            <a:endParaRPr b="0" lang="es-MX" sz="2000" spc="-1" strike="noStrike">
              <a:solidFill>
                <a:srgbClr val="000000"/>
              </a:solidFill>
              <a:latin typeface="Arial"/>
            </a:endParaRPr>
          </a:p>
          <a:p>
            <a:pPr marL="401760" indent="-301320">
              <a:spcAft>
                <a:spcPts val="1057"/>
              </a:spcAft>
              <a:buClr>
                <a:srgbClr val="91d93f"/>
              </a:buClr>
              <a:buSzPct val="45000"/>
              <a:buFont typeface="Wingdings" charset="2"/>
              <a:buChar char=""/>
            </a:pPr>
            <a:r>
              <a:rPr b="0" lang="es-MX" sz="2000" spc="-1" strike="noStrike">
                <a:solidFill>
                  <a:srgbClr val="000000"/>
                </a:solidFill>
                <a:latin typeface="Arial"/>
              </a:rPr>
              <a:t>Supongamos que realizamos interfaces para que nuestra aplicación interactue con una base de datos. Creamos la implementación de esas interfaces para utilizar SQLite con la librería sqlite3. El día de mañana queremos migrar la base de datos a PostgreSQL y necesitamos implementar lo que teníamos con la librería sqlite3 utilizando psycopg2. Gracias a que hicimos interfaces nos aseguramos que la nueva implementación cumpla con todas las funcionalidades anteriores y que creen una barrera que nos da la tranquilidad de que todo del otro lado seguirá funcionando igual sin necesidad de modificarlo.</a:t>
            </a:r>
            <a:endParaRPr b="0" lang="es-MX"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425</TotalTime>
  <Application>LibreOffice/7.5.5.2$Linux_X86_64 LibreOffice_project/ca8fe7424262805f223b9a2334bc7181abbcbf5e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2023-07-22T10:45:08Z</dcterms:created>
  <dc:creator/>
  <dc:description/>
  <dc:language>es-MX</dc:language>
  <cp:lastModifiedBy/>
  <dcterms:modified xsi:type="dcterms:W3CDTF">2023-07-22T17:50:33Z</dcterms:modified>
  <cp:revision>2</cp:revision>
  <dc:subject/>
  <dc:title>Inspiration</dc:title>
</cp:coreProperties>
</file>