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9D98A9-0AFF-440B-99F3-0E7A8C8A10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7A3A4F-8EFB-40FB-8A81-DA970E89FE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C1D5B-2F42-42EE-8195-844FB326B4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360FDC-CB9F-4687-976C-A185F34DC2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D00179-F96D-4967-BD80-6541584F49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7CFF6-3255-498B-9542-89094205D0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A942B-1944-4536-89B3-8FCEB000F9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7C1907-5DF7-4DB6-8073-C0D776A16B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6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33F46B-782D-4F3F-B88B-0BFDD133B9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B91720-BA92-4AAA-A474-77391EBFA7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DAADE0-3ED6-4D58-AAA0-D742099EE9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55E917-2D37-4EC7-9038-295B07E3F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400" y="140040"/>
            <a:ext cx="9435240" cy="522000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437760" y="257760"/>
            <a:ext cx="9102240" cy="532224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60000"/>
            <a:ext cx="9000000" cy="5220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7000"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900000" y="5166000"/>
            <a:ext cx="216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240000" y="5166000"/>
            <a:ext cx="360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7020000" y="5166000"/>
            <a:ext cx="216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7D016EE-A516-4BD6-A30D-D021FAC510AD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454320" y="1209600"/>
            <a:ext cx="9216720" cy="4911480"/>
          </a:xfrm>
          <a:custGeom>
            <a:avLst/>
            <a:gdLst/>
            <a:ahLst/>
            <a:rect l="0" t="0" r="r" b="b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"/>
          <p:cNvGrpSpPr/>
          <p:nvPr/>
        </p:nvGrpSpPr>
        <p:grpSpPr>
          <a:xfrm>
            <a:off x="747720" y="866880"/>
            <a:ext cx="8584560" cy="119880"/>
            <a:chOff x="747720" y="866880"/>
            <a:chExt cx="8584560" cy="119880"/>
          </a:xfrm>
        </p:grpSpPr>
        <p:sp>
          <p:nvSpPr>
            <p:cNvPr id="10" name=""/>
            <p:cNvSpPr/>
            <p:nvPr/>
          </p:nvSpPr>
          <p:spPr>
            <a:xfrm>
              <a:off x="747720" y="866880"/>
              <a:ext cx="246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05120" y="957960"/>
              <a:ext cx="219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 flipH="1">
              <a:off x="6866280" y="866880"/>
              <a:ext cx="246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 flipH="1">
              <a:off x="6878880" y="957960"/>
              <a:ext cx="219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HERENCIA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- Herencia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- Extender y modificar métodos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- super()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- Herencia múltiple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78B50A-E538-45EC-81C0-75C3BB0334A8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Herencia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Proceso por el cual se puede crear una clase hija que herede de una clase padre, compartiendo sus métodos y atributos.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Aparte, la clase hija puede sobreescribir los métodos y atributos heredados y también definir nuevos.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crear una clase hija basta con pasar la clase padre como parámetro.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class ClaseHija(ClasePadre):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pass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CB545B-C1FC-4410-B50A-4B0ABB38957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Herencia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conocer a las clases padres de una clase podemos utilizar __bases__: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print(ClaseHija.__bases__₎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 igual manera para conocer las clases hijas de una en concreto podemos utilizar el método __subclasses__():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print(ClasePadre.__subclasses__())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0B1E9C-B648-4A01-BE98-78D017FCA05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¿Para qué sirve la herencia?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10400" indent="-3078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Ya que las clases hijas heredan los atributos y métodos de las padres, nos resulta útil cuando tenemos clases que se parecen entre sí pero con pequeñas diferencias.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0400" indent="-3078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Nos permite realizar abstracciones mediante denominadores comunes para definir clases que heredan de otras.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0400" indent="-3078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Nos permite respetar, por lo tanto, la filosofía DRY (Don’t Repeat Yourself). Principio muy aplicado que consiste en no repetir código de manera innecesaria; porque cuanto más código duplicado exista, más difícil será mantenerlo y más fácil será crear inconsistencias.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E1AAAC-3CF1-4EAC-BF9B-77ACE6B16CA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6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Extender y modificar método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Una clase padre (por ejemplo Animal) tendrá todos los atributos y métodos genéricos (por ejemplo, atributos: especie y edad que todos los animales tendrán y métodos como: hablar[cada animal implementará, ya que los perros ladran, los gatos maullan, etc], moverse[algunos caminarán y otros volarán], y uno describir que va a ser común).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Ahora la clase hija (Gato) hereda todos los atributos y funciones de Animal.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 ahora Gato debe implementar los métodos con implementaciones particulares que definimos y definir los suyos propios.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DDB62-DB08-40C9-9703-D3826EA24A4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super()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Nos permite acceder a métodos de una clase padre desde una clase hija.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Por ejemplo, queremos que la clase Gato tenga un atributo extra “dueño” y para ello tendremos dos alternativas: la fea → crear un nuevo __init__ asignando todas las variables una a una; o la linda → usar super() para llamar al __init__ de la clase padre y unicamente asignar la nueva variable.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__init__(self, especie, edad, duenio):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super().__init__(especie, edad)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self.duenio = duenio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C9AE94-2EA0-4EA3-BD51-D31ED6CF24A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Herencia múltiple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Python podemos hacer que una clase herede de más de un padre simplemente pasando más de una clase como parámetro: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class ClaseHija(Padre1, Padre2):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pass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También podemos tener una clase que herede de una clase que hereda de otra clase (hasta el infinito):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class ClaseHijaPadre(ClasePadre):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pass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class ClaseHija(ClaseHijaPadre):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pass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346848-4C63-43EC-99EC-AC86259516F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s-MX" sz="3300" spc="-1" strike="noStrike">
                <a:solidFill>
                  <a:srgbClr val="ffffff"/>
                </a:solidFill>
                <a:latin typeface="Arial"/>
              </a:rPr>
              <a:t>MRO</a:t>
            </a:r>
            <a:endParaRPr b="1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388800" indent="-2916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MRO (Method Resolution Order) es una forma de saber en el caso de que en el ejemplo anterior las tres clases, por ejemplo, tuvieran implementaciones diferentes de un mismo método a cuál clase se va a buscar el método que será llamado.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 método __mro__ que toda clase hereda desde la clase object va a devolver una tupla con el orden de búsqueda de los métodos.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Aún así, éste orden siempre va a ser desde la propia clase y subiendo hasta la última clase padre que encuentre (que siempre va a ser object, ya que en Python todo es un objeto y por lo tanto, todo hereda de ésta clase), de izquierda a derecha.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755C02-AB4B-4202-8780-1FB2128437C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LibreOffice/7.5.3.2$Linux_X86_64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2023-06-01T18:19:59Z</dcterms:created>
  <dc:creator/>
  <dc:description/>
  <dc:language>es-MX</dc:language>
  <cp:lastModifiedBy/>
  <dcterms:modified xsi:type="dcterms:W3CDTF">2023-06-01T21:35:21Z</dcterms:modified>
  <cp:revision>2</cp:revision>
  <dc:subject/>
  <dc:title>Sunset</dc:title>
</cp:coreProperties>
</file>