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89013-D280-4C69-B8B8-DCD60A108D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EA5E6-45C6-45CD-A80D-DD794ED6E1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AE99F3-D301-4C46-A454-EC808FA909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7640EE-7D4B-49C7-8B8D-727BC82A7A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32FEFE-4DAD-4189-A1F9-F55507DEA5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C2C8C9-E358-4006-86E2-6430E33D16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D9151F-69A3-4F55-B4B6-E26D7EF726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A52B77-373E-4C86-9F86-F6A209AF07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38384C-4E43-4DCB-997D-018792FCF0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A7D1B-4F5C-46F9-BE9F-7922644DA7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28B04F-F0C2-4F36-87C9-B7BADA8BE4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FAE9E-108F-43F9-9910-1268086731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209036-2C16-48AD-9A92-A10B3E45EE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00B64D-3B01-4516-8AE1-4887C34DB9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B8A431-C78E-4146-82FB-8A27D9F7F9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45B477-9512-467C-8AC6-A2506F386A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A1D873-D983-4351-A3EF-956A991662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4CD0FC-E3A0-4D43-9788-F1E02D8F34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FB64A6-7AE9-472D-8688-CF9E04279C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C03CA9-0112-4C96-A082-E07BC80B54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755DA2-32B1-46F9-A58D-9225A45E55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12EB23-6B62-4FDF-ACAC-1DB196E0DD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3E1DD-AC56-4D44-ABF1-BF904E02C4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1D2CE8-65EA-4F53-B082-7718C3DC25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578353-E76D-4867-B9AB-5D7DC87426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4F773D-E197-4F9D-9B1E-E98A153F1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E6AD27-3183-4744-9757-49970194E5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1DF4FC-F10B-4388-94AE-B8814372EC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688DE6-50AF-498C-9F0A-DBE5FCAAA0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F2D886-AB93-45EA-89EB-524BF239C4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83A7D8-5B09-4551-8C20-9C752C4911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E472E7-B67B-4A91-94C6-A615495323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C7FC8-DE51-4396-9FE2-F3B7387EDC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4B0E6F-4B58-4032-8586-CD406B7CCD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06831-8143-445F-AE66-7A1BD26193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5537B1-6A8C-4208-9DFE-CC9281FB86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7283"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7992C36-4AA9-4303-A315-73129FF27DDF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3A60475-2370-46A5-99CC-2E4F807A86B3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8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9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693D33D-94F5-4B77-9571-1E1CBD8A5854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Operadores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Aritméticos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De asignación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Unarios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Incremento y Decremento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Relacionales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Lógicos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Ternarios</a:t>
            </a:r>
            <a:endParaRPr b="0" lang="es-MX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2800" spc="-1" strike="noStrike">
                <a:solidFill>
                  <a:srgbClr val="ffffff"/>
                </a:solidFill>
                <a:latin typeface="Arial"/>
              </a:rPr>
              <a:t>Precedencia de los operadores</a:t>
            </a:r>
            <a:endParaRPr b="0" lang="es-MX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7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++, --, + unario, - unario, !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()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*, /, %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+, -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&gt;, &gt;=, &lt;, &lt;=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==, !=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&amp;&amp;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||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ternario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=, +=, -=, *=, /=, %=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Ejercicios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Pedir un número y mostrar si es par o impar.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Pedir al usuario que ingrese 3 notas, calcular el promedio y mostrar si aprobó o no.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Pedir al usuario que ingrese 2 palabras y mostrar cual tiene más caracteres.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Introducción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Tenemos muchos tipos de operadores que se utilizan según la necesidad.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Sirven para realizar operaciones matemáticas, comprobar valores, unir cosas, formar o evaluar expresiones lógicas, tomar decisiones, etc.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Operadores Aritméticos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Operaciones aritméticas simples en tipos de datos primitivos (o sus wrappers correspondientes).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Suma: +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Resta: -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Multiplicación: *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División: /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Módulo o resto: %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Operadores de Asignación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133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Asignan un valor a una variable.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Para asignar un valor a una variable, EL operador de </a:t>
            </a: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asignación: 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Pero también tenemos los operadores combinados (combinan </a:t>
            </a: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un operador aritmético con el de asignación):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+=, -=, *=, /=, %=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 n += 2; // le asignamos a n el valor que ya tenía + 2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Para cadenas de texto también podemos concatenar con un </a:t>
            </a: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operador combinado: 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String hola = “Hola “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hola += “Mundo!”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Operadores Unarios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Son dos y operan con el signo de un valor numérico. Son el equivalente matemático a multiplicar por -1 o +1.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Operador unario positivo (es redundante): +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Operador unario negativo: -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 negativo = -5;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 positivo = -negativo; //5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40000" y="193320"/>
            <a:ext cx="5364000" cy="76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2600" spc="-1" strike="noStrike">
                <a:solidFill>
                  <a:srgbClr val="ffffff"/>
                </a:solidFill>
                <a:latin typeface="Arial"/>
              </a:rPr>
              <a:t>Operadores</a:t>
            </a:r>
            <a:r>
              <a:rPr b="0" lang="es-MX" sz="2800" spc="-1" strike="noStrike">
                <a:solidFill>
                  <a:srgbClr val="ffffff"/>
                </a:solidFill>
                <a:latin typeface="Arial"/>
              </a:rPr>
              <a:t> de incremento y </a:t>
            </a:r>
            <a:r>
              <a:rPr b="0" lang="es-MX" sz="2600" spc="-1" strike="noStrike">
                <a:solidFill>
                  <a:srgbClr val="ffffff"/>
                </a:solidFill>
                <a:latin typeface="Arial"/>
              </a:rPr>
              <a:t>decremento</a:t>
            </a:r>
            <a:endParaRPr b="0" lang="es-MX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Incrementan o decrementan en 1 un valor numérico.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Incremento: ++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Decremento: --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Pueden utilizarse como pre o post: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Pre incremento (se incrementa y luego se asigna):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 n1 = 5;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 n2 = ++n1; //n1 y n2 valen 7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Post decremento (se asigna y luego se decrementa):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 n1 = 5;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 n2 = n1--; //n1 vale 4, pero n2 vale 5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Operadores Relacionales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Se utilizan para comprar valores o variables, las expresiones que se forman devuelven un valor booleano luego de la comparación.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Mayor que: &gt;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Mayor o igual que: &gt;=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Menor que: &lt;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Menor o igual que: &lt;=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Igual que: ==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Distinto que: !=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Operadores Lógicos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Permiten evaluar expresiones lógicas y trabajan con operadores booleanos.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And (Y): &amp;, condicional: &amp;&amp;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Or (O): |, condicional: ||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Not (negación): !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XOr (diferenciación): ^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El operador AND siempre tiene prioridad frente al operador OR.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Operador Ternario</a:t>
            </a:r>
            <a:endParaRPr b="0" lang="es-M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Evalúa una expresión condicional, puede ser visto como una versión abreviada de if...else...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Está formado por tres partes o argumentos: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La primera evalúa una condición</a:t>
            </a:r>
            <a:endParaRPr b="0" lang="es-MX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La segunda devuelve el valor si la condición se cumple</a:t>
            </a:r>
            <a:endParaRPr b="0" lang="es-MX" sz="21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La tercera devuelve el valor si la condición no se cumple</a:t>
            </a:r>
            <a:endParaRPr b="0" lang="es-MX" sz="21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Sintaxis: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variable = condición ? valorSiEsVerdadera : valorSiEsFalsa</a:t>
            </a:r>
            <a:endParaRPr b="0" lang="es-MX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Application>LibreOffice/7.6.2.1$Linux_X86_64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2023-10-13T18:45:45Z</dcterms:created>
  <dc:creator/>
  <dc:description/>
  <dc:language>es-MX</dc:language>
  <cp:lastModifiedBy/>
  <dcterms:modified xsi:type="dcterms:W3CDTF">2023-10-14T14:45:32Z</dcterms:modified>
  <cp:revision>6</cp:revision>
  <dc:subject/>
  <dc:title>Metropolis</dc:title>
</cp:coreProperties>
</file>